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4"/>
  </p:sldMasterIdLst>
  <p:notesMasterIdLst>
    <p:notesMasterId r:id="rId13"/>
  </p:notesMasterIdLst>
  <p:sldIdLst>
    <p:sldId id="256" r:id="rId5"/>
    <p:sldId id="264" r:id="rId6"/>
    <p:sldId id="258" r:id="rId7"/>
    <p:sldId id="259" r:id="rId8"/>
    <p:sldId id="262" r:id="rId9"/>
    <p:sldId id="263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79096" autoAdjust="0"/>
  </p:normalViewPr>
  <p:slideViewPr>
    <p:cSldViewPr snapToGrid="0">
      <p:cViewPr varScale="1">
        <p:scale>
          <a:sx n="54" d="100"/>
          <a:sy n="54" d="100"/>
        </p:scale>
        <p:origin x="5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sabil chowdhury tory" userId="e9cfadbea0c52016" providerId="LiveId" clId="{C5091A4A-8284-41B1-B831-ED5ECC729B4C}"/>
    <pc:docChg chg="modSld">
      <pc:chgData name="salsabil chowdhury tory" userId="e9cfadbea0c52016" providerId="LiveId" clId="{C5091A4A-8284-41B1-B831-ED5ECC729B4C}" dt="2024-03-05T13:43:37.043" v="4" actId="20577"/>
      <pc:docMkLst>
        <pc:docMk/>
      </pc:docMkLst>
      <pc:sldChg chg="modNotesTx">
        <pc:chgData name="salsabil chowdhury tory" userId="e9cfadbea0c52016" providerId="LiveId" clId="{C5091A4A-8284-41B1-B831-ED5ECC729B4C}" dt="2024-03-05T13:42:47.801" v="0" actId="6549"/>
        <pc:sldMkLst>
          <pc:docMk/>
          <pc:sldMk cId="128632686" sldId="256"/>
        </pc:sldMkLst>
      </pc:sldChg>
      <pc:sldChg chg="modNotesTx">
        <pc:chgData name="salsabil chowdhury tory" userId="e9cfadbea0c52016" providerId="LiveId" clId="{C5091A4A-8284-41B1-B831-ED5ECC729B4C}" dt="2024-03-05T13:43:15.061" v="1" actId="20577"/>
        <pc:sldMkLst>
          <pc:docMk/>
          <pc:sldMk cId="1820634951" sldId="258"/>
        </pc:sldMkLst>
      </pc:sldChg>
      <pc:sldChg chg="modNotesTx">
        <pc:chgData name="salsabil chowdhury tory" userId="e9cfadbea0c52016" providerId="LiveId" clId="{C5091A4A-8284-41B1-B831-ED5ECC729B4C}" dt="2024-03-05T13:43:21.831" v="2" actId="20577"/>
        <pc:sldMkLst>
          <pc:docMk/>
          <pc:sldMk cId="532626851" sldId="259"/>
        </pc:sldMkLst>
      </pc:sldChg>
      <pc:sldChg chg="modNotesTx">
        <pc:chgData name="salsabil chowdhury tory" userId="e9cfadbea0c52016" providerId="LiveId" clId="{C5091A4A-8284-41B1-B831-ED5ECC729B4C}" dt="2024-03-05T13:43:37.043" v="4" actId="20577"/>
        <pc:sldMkLst>
          <pc:docMk/>
          <pc:sldMk cId="1984733220" sldId="260"/>
        </pc:sldMkLst>
      </pc:sldChg>
      <pc:sldChg chg="modNotesTx">
        <pc:chgData name="salsabil chowdhury tory" userId="e9cfadbea0c52016" providerId="LiveId" clId="{C5091A4A-8284-41B1-B831-ED5ECC729B4C}" dt="2024-03-05T13:43:27.175" v="3" actId="20577"/>
        <pc:sldMkLst>
          <pc:docMk/>
          <pc:sldMk cId="3723257948" sldId="26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A4994-C775-4128-90FE-36A4C05EAD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E23243BF-D6BE-4E9B-BD3E-9CCE8728DEAF}">
      <dgm:prSet custT="1"/>
      <dgm:spPr/>
      <dgm:t>
        <a:bodyPr/>
        <a:lstStyle/>
        <a:p>
          <a:r>
            <a:rPr lang="en-US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cleaning done in </a:t>
          </a:r>
          <a:r>
            <a:rPr lang="en-US" sz="1500" b="1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Rstudio</a:t>
          </a:r>
          <a:r>
            <a:rPr lang="en-US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using the </a:t>
          </a:r>
          <a:r>
            <a:rPr lang="en-US" sz="1500" b="1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dplyr</a:t>
          </a:r>
          <a:r>
            <a:rPr lang="en-US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library. </a:t>
          </a:r>
        </a:p>
        <a:p>
          <a:r>
            <a:rPr lang="en-US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Wrangling, Filtering, Aggregating</a:t>
          </a:r>
          <a:endParaRPr lang="en-US" sz="15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1F927F1-97C0-4B95-AD1C-BE207F3D2640}" type="parTrans" cxnId="{F9E361F0-FEE0-41D2-9FAC-295634F6A258}">
      <dgm:prSet/>
      <dgm:spPr/>
      <dgm:t>
        <a:bodyPr/>
        <a:lstStyle/>
        <a:p>
          <a:endParaRPr lang="en-US"/>
        </a:p>
      </dgm:t>
    </dgm:pt>
    <dgm:pt modelId="{69C07E11-C3B9-4050-A289-EC6C4C27F7CB}" type="sibTrans" cxnId="{F9E361F0-FEE0-41D2-9FAC-295634F6A258}">
      <dgm:prSet/>
      <dgm:spPr/>
      <dgm:t>
        <a:bodyPr/>
        <a:lstStyle/>
        <a:p>
          <a:endParaRPr lang="en-US"/>
        </a:p>
      </dgm:t>
    </dgm:pt>
    <dgm:pt modelId="{30E38B77-B8CB-4FDA-9569-BAE73ACA6AE3}">
      <dgm:prSet custT="1"/>
      <dgm:spPr/>
      <dgm:t>
        <a:bodyPr/>
        <a:lstStyle/>
        <a:p>
          <a:r>
            <a:rPr lang="en-US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Filter the year from 2007 to 2014.</a:t>
          </a:r>
        </a:p>
        <a:p>
          <a:r>
            <a:rPr lang="en-US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Create  a new table consisting of </a:t>
          </a:r>
          <a:r>
            <a:rPr lang="en-US" sz="1500" b="1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unemployrate</a:t>
          </a:r>
          <a:r>
            <a:rPr lang="en-US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and </a:t>
          </a:r>
          <a:r>
            <a:rPr lang="en-US" sz="1500" b="1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crimerate</a:t>
          </a:r>
          <a:r>
            <a:rPr lang="en-US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for year 2014</a:t>
          </a:r>
          <a:endParaRPr lang="en-US" sz="15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2E0C62-0074-48FF-9E43-8E70E985E241}" type="parTrans" cxnId="{2421A880-AE19-4C7A-8237-BC30E068D704}">
      <dgm:prSet/>
      <dgm:spPr/>
      <dgm:t>
        <a:bodyPr/>
        <a:lstStyle/>
        <a:p>
          <a:endParaRPr lang="en-US"/>
        </a:p>
      </dgm:t>
    </dgm:pt>
    <dgm:pt modelId="{C94E53A1-28A7-4472-BD4F-FE3B46DA3884}" type="sibTrans" cxnId="{2421A880-AE19-4C7A-8237-BC30E068D704}">
      <dgm:prSet/>
      <dgm:spPr/>
      <dgm:t>
        <a:bodyPr/>
        <a:lstStyle/>
        <a:p>
          <a:endParaRPr lang="en-US"/>
        </a:p>
      </dgm:t>
    </dgm:pt>
    <dgm:pt modelId="{56CA88C2-4480-4CD3-856C-ACA4D097B599}">
      <dgm:prSet custT="1"/>
      <dgm:spPr/>
      <dgm:t>
        <a:bodyPr/>
        <a:lstStyle/>
        <a:p>
          <a:r>
            <a:rPr lang="en-US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Importance of preparing clean data for analysis and visualization.</a:t>
          </a:r>
          <a:endParaRPr lang="en-US" sz="15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BE25012-DEEE-461D-9C09-4BC58D3853CC}" type="parTrans" cxnId="{229AC7CE-F8DB-4106-8819-FBAC493D559A}">
      <dgm:prSet/>
      <dgm:spPr/>
      <dgm:t>
        <a:bodyPr/>
        <a:lstStyle/>
        <a:p>
          <a:endParaRPr lang="en-US"/>
        </a:p>
      </dgm:t>
    </dgm:pt>
    <dgm:pt modelId="{CB27CDB8-0640-4338-BA0F-52C48EC52AC9}" type="sibTrans" cxnId="{229AC7CE-F8DB-4106-8819-FBAC493D559A}">
      <dgm:prSet/>
      <dgm:spPr/>
      <dgm:t>
        <a:bodyPr/>
        <a:lstStyle/>
        <a:p>
          <a:endParaRPr lang="en-US"/>
        </a:p>
      </dgm:t>
    </dgm:pt>
    <dgm:pt modelId="{0A5166CF-8E94-4ECE-AD1C-65BD9162983D}" type="pres">
      <dgm:prSet presAssocID="{68CA4994-C775-4128-90FE-36A4C05EAD51}" presName="root" presStyleCnt="0">
        <dgm:presLayoutVars>
          <dgm:dir/>
          <dgm:resizeHandles val="exact"/>
        </dgm:presLayoutVars>
      </dgm:prSet>
      <dgm:spPr/>
    </dgm:pt>
    <dgm:pt modelId="{8871D309-2279-4104-9330-2B5B0BEB229F}" type="pres">
      <dgm:prSet presAssocID="{E23243BF-D6BE-4E9B-BD3E-9CCE8728DEAF}" presName="compNode" presStyleCnt="0"/>
      <dgm:spPr/>
    </dgm:pt>
    <dgm:pt modelId="{B9ACE6D8-FAE8-4BED-A3AD-A1304002E24B}" type="pres">
      <dgm:prSet presAssocID="{E23243BF-D6BE-4E9B-BD3E-9CCE8728DEAF}" presName="iconRect" presStyleLbl="node1" presStyleIdx="0" presStyleCnt="3" custScaleX="128348" custScaleY="126745" custLinFactNeighborX="-19663" custLinFactNeighborY="-6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A05D72B-A498-4B31-AA4C-97543CC08402}" type="pres">
      <dgm:prSet presAssocID="{E23243BF-D6BE-4E9B-BD3E-9CCE8728DEAF}" presName="spaceRect" presStyleCnt="0"/>
      <dgm:spPr/>
    </dgm:pt>
    <dgm:pt modelId="{8F742A05-5832-44A1-ABA0-5DF2C3BD9885}" type="pres">
      <dgm:prSet presAssocID="{E23243BF-D6BE-4E9B-BD3E-9CCE8728DEAF}" presName="textRect" presStyleLbl="revTx" presStyleIdx="0" presStyleCnt="3" custScaleX="160489" custLinFactNeighborX="-55155" custLinFactNeighborY="2835">
        <dgm:presLayoutVars>
          <dgm:chMax val="1"/>
          <dgm:chPref val="1"/>
        </dgm:presLayoutVars>
      </dgm:prSet>
      <dgm:spPr/>
    </dgm:pt>
    <dgm:pt modelId="{A2900DEC-48D8-45E1-A1A3-6BA7243173FD}" type="pres">
      <dgm:prSet presAssocID="{69C07E11-C3B9-4050-A289-EC6C4C27F7CB}" presName="sibTrans" presStyleCnt="0"/>
      <dgm:spPr/>
    </dgm:pt>
    <dgm:pt modelId="{7FD0F7F1-9A82-43F4-AFF1-45883F8DA752}" type="pres">
      <dgm:prSet presAssocID="{30E38B77-B8CB-4FDA-9569-BAE73ACA6AE3}" presName="compNode" presStyleCnt="0"/>
      <dgm:spPr/>
    </dgm:pt>
    <dgm:pt modelId="{5CF378FF-9AB9-4F65-9D10-3BA681A43FB4}" type="pres">
      <dgm:prSet presAssocID="{30E38B77-B8CB-4FDA-9569-BAE73ACA6AE3}" presName="iconRect" presStyleLbl="node1" presStyleIdx="1" presStyleCnt="3" custLinFactNeighborX="-41241" custLinFactNeighborY="444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D454729-0B70-4831-83AC-6F9B60ABC7FB}" type="pres">
      <dgm:prSet presAssocID="{30E38B77-B8CB-4FDA-9569-BAE73ACA6AE3}" presName="spaceRect" presStyleCnt="0"/>
      <dgm:spPr/>
    </dgm:pt>
    <dgm:pt modelId="{B414C6B5-56D8-4D37-8E83-D8057C822418}" type="pres">
      <dgm:prSet presAssocID="{30E38B77-B8CB-4FDA-9569-BAE73ACA6AE3}" presName="textRect" presStyleLbl="revTx" presStyleIdx="1" presStyleCnt="3" custScaleX="156554" custScaleY="123123" custLinFactNeighborX="-6552" custLinFactNeighborY="31103">
        <dgm:presLayoutVars>
          <dgm:chMax val="1"/>
          <dgm:chPref val="1"/>
        </dgm:presLayoutVars>
      </dgm:prSet>
      <dgm:spPr/>
    </dgm:pt>
    <dgm:pt modelId="{23CE371D-8A9D-46A7-B73B-3137068C8881}" type="pres">
      <dgm:prSet presAssocID="{C94E53A1-28A7-4472-BD4F-FE3B46DA3884}" presName="sibTrans" presStyleCnt="0"/>
      <dgm:spPr/>
    </dgm:pt>
    <dgm:pt modelId="{DD681921-A970-4B34-A70A-EEE43F5D0E65}" type="pres">
      <dgm:prSet presAssocID="{56CA88C2-4480-4CD3-856C-ACA4D097B599}" presName="compNode" presStyleCnt="0"/>
      <dgm:spPr/>
    </dgm:pt>
    <dgm:pt modelId="{F9EC00B9-D0FF-49AF-9908-2FCE8D31EDC5}" type="pres">
      <dgm:prSet presAssocID="{56CA88C2-4480-4CD3-856C-ACA4D097B5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DF3D98B-EC9B-49BB-A5D3-3955A73CBF20}" type="pres">
      <dgm:prSet presAssocID="{56CA88C2-4480-4CD3-856C-ACA4D097B599}" presName="spaceRect" presStyleCnt="0"/>
      <dgm:spPr/>
    </dgm:pt>
    <dgm:pt modelId="{F12653F2-4C54-4E70-88A8-BA0866C27444}" type="pres">
      <dgm:prSet presAssocID="{56CA88C2-4480-4CD3-856C-ACA4D097B59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6F74704-AD88-417F-A8CF-A3A36EF0EE93}" type="presOf" srcId="{30E38B77-B8CB-4FDA-9569-BAE73ACA6AE3}" destId="{B414C6B5-56D8-4D37-8E83-D8057C822418}" srcOrd="0" destOrd="0" presId="urn:microsoft.com/office/officeart/2018/2/layout/IconLabelList"/>
    <dgm:cxn modelId="{1442441A-B780-4413-8F34-15D76334F72E}" type="presOf" srcId="{E23243BF-D6BE-4E9B-BD3E-9CCE8728DEAF}" destId="{8F742A05-5832-44A1-ABA0-5DF2C3BD9885}" srcOrd="0" destOrd="0" presId="urn:microsoft.com/office/officeart/2018/2/layout/IconLabelList"/>
    <dgm:cxn modelId="{0445B81B-B3BE-4415-9351-A353EF71F504}" type="presOf" srcId="{56CA88C2-4480-4CD3-856C-ACA4D097B599}" destId="{F12653F2-4C54-4E70-88A8-BA0866C27444}" srcOrd="0" destOrd="0" presId="urn:microsoft.com/office/officeart/2018/2/layout/IconLabelList"/>
    <dgm:cxn modelId="{2421A880-AE19-4C7A-8237-BC30E068D704}" srcId="{68CA4994-C775-4128-90FE-36A4C05EAD51}" destId="{30E38B77-B8CB-4FDA-9569-BAE73ACA6AE3}" srcOrd="1" destOrd="0" parTransId="{472E0C62-0074-48FF-9E43-8E70E985E241}" sibTransId="{C94E53A1-28A7-4472-BD4F-FE3B46DA3884}"/>
    <dgm:cxn modelId="{6DFDFA81-58AB-4EC5-9E8E-F1E910D01BDB}" type="presOf" srcId="{68CA4994-C775-4128-90FE-36A4C05EAD51}" destId="{0A5166CF-8E94-4ECE-AD1C-65BD9162983D}" srcOrd="0" destOrd="0" presId="urn:microsoft.com/office/officeart/2018/2/layout/IconLabelList"/>
    <dgm:cxn modelId="{229AC7CE-F8DB-4106-8819-FBAC493D559A}" srcId="{68CA4994-C775-4128-90FE-36A4C05EAD51}" destId="{56CA88C2-4480-4CD3-856C-ACA4D097B599}" srcOrd="2" destOrd="0" parTransId="{4BE25012-DEEE-461D-9C09-4BC58D3853CC}" sibTransId="{CB27CDB8-0640-4338-BA0F-52C48EC52AC9}"/>
    <dgm:cxn modelId="{F9E361F0-FEE0-41D2-9FAC-295634F6A258}" srcId="{68CA4994-C775-4128-90FE-36A4C05EAD51}" destId="{E23243BF-D6BE-4E9B-BD3E-9CCE8728DEAF}" srcOrd="0" destOrd="0" parTransId="{51F927F1-97C0-4B95-AD1C-BE207F3D2640}" sibTransId="{69C07E11-C3B9-4050-A289-EC6C4C27F7CB}"/>
    <dgm:cxn modelId="{2B5DC065-91EB-4312-98DD-C1C1325CCE34}" type="presParOf" srcId="{0A5166CF-8E94-4ECE-AD1C-65BD9162983D}" destId="{8871D309-2279-4104-9330-2B5B0BEB229F}" srcOrd="0" destOrd="0" presId="urn:microsoft.com/office/officeart/2018/2/layout/IconLabelList"/>
    <dgm:cxn modelId="{2E8B535F-00D4-4DC2-A178-DDFE4DAE98C5}" type="presParOf" srcId="{8871D309-2279-4104-9330-2B5B0BEB229F}" destId="{B9ACE6D8-FAE8-4BED-A3AD-A1304002E24B}" srcOrd="0" destOrd="0" presId="urn:microsoft.com/office/officeart/2018/2/layout/IconLabelList"/>
    <dgm:cxn modelId="{C3B6705C-30CB-417D-92E8-3CDB8BCC8DEB}" type="presParOf" srcId="{8871D309-2279-4104-9330-2B5B0BEB229F}" destId="{7A05D72B-A498-4B31-AA4C-97543CC08402}" srcOrd="1" destOrd="0" presId="urn:microsoft.com/office/officeart/2018/2/layout/IconLabelList"/>
    <dgm:cxn modelId="{DCF34092-CD96-47F8-81EE-FFE048EDDED7}" type="presParOf" srcId="{8871D309-2279-4104-9330-2B5B0BEB229F}" destId="{8F742A05-5832-44A1-ABA0-5DF2C3BD9885}" srcOrd="2" destOrd="0" presId="urn:microsoft.com/office/officeart/2018/2/layout/IconLabelList"/>
    <dgm:cxn modelId="{E155F84C-2D8B-47B2-9128-3CD8A5E7DA5A}" type="presParOf" srcId="{0A5166CF-8E94-4ECE-AD1C-65BD9162983D}" destId="{A2900DEC-48D8-45E1-A1A3-6BA7243173FD}" srcOrd="1" destOrd="0" presId="urn:microsoft.com/office/officeart/2018/2/layout/IconLabelList"/>
    <dgm:cxn modelId="{150C708D-1F99-45DA-9690-F9DADF1A0932}" type="presParOf" srcId="{0A5166CF-8E94-4ECE-AD1C-65BD9162983D}" destId="{7FD0F7F1-9A82-43F4-AFF1-45883F8DA752}" srcOrd="2" destOrd="0" presId="urn:microsoft.com/office/officeart/2018/2/layout/IconLabelList"/>
    <dgm:cxn modelId="{9C4899E4-F052-41B9-87DA-5F9A5427F6AB}" type="presParOf" srcId="{7FD0F7F1-9A82-43F4-AFF1-45883F8DA752}" destId="{5CF378FF-9AB9-4F65-9D10-3BA681A43FB4}" srcOrd="0" destOrd="0" presId="urn:microsoft.com/office/officeart/2018/2/layout/IconLabelList"/>
    <dgm:cxn modelId="{06FB6BD7-B38E-47EA-8DC7-4B10A0AAA511}" type="presParOf" srcId="{7FD0F7F1-9A82-43F4-AFF1-45883F8DA752}" destId="{5D454729-0B70-4831-83AC-6F9B60ABC7FB}" srcOrd="1" destOrd="0" presId="urn:microsoft.com/office/officeart/2018/2/layout/IconLabelList"/>
    <dgm:cxn modelId="{BB23234F-73EF-459A-BA09-8364A907B92E}" type="presParOf" srcId="{7FD0F7F1-9A82-43F4-AFF1-45883F8DA752}" destId="{B414C6B5-56D8-4D37-8E83-D8057C822418}" srcOrd="2" destOrd="0" presId="urn:microsoft.com/office/officeart/2018/2/layout/IconLabelList"/>
    <dgm:cxn modelId="{0E28E744-8158-4F99-8BD8-DC031618D03C}" type="presParOf" srcId="{0A5166CF-8E94-4ECE-AD1C-65BD9162983D}" destId="{23CE371D-8A9D-46A7-B73B-3137068C8881}" srcOrd="3" destOrd="0" presId="urn:microsoft.com/office/officeart/2018/2/layout/IconLabelList"/>
    <dgm:cxn modelId="{376F99CC-B8C3-43F3-8654-FA37F6CFDBC7}" type="presParOf" srcId="{0A5166CF-8E94-4ECE-AD1C-65BD9162983D}" destId="{DD681921-A970-4B34-A70A-EEE43F5D0E65}" srcOrd="4" destOrd="0" presId="urn:microsoft.com/office/officeart/2018/2/layout/IconLabelList"/>
    <dgm:cxn modelId="{B8B67235-5A2D-4086-AA1F-048B41D4D415}" type="presParOf" srcId="{DD681921-A970-4B34-A70A-EEE43F5D0E65}" destId="{F9EC00B9-D0FF-49AF-9908-2FCE8D31EDC5}" srcOrd="0" destOrd="0" presId="urn:microsoft.com/office/officeart/2018/2/layout/IconLabelList"/>
    <dgm:cxn modelId="{8B81A591-6896-4466-81E3-A777696F4345}" type="presParOf" srcId="{DD681921-A970-4B34-A70A-EEE43F5D0E65}" destId="{0DF3D98B-EC9B-49BB-A5D3-3955A73CBF20}" srcOrd="1" destOrd="0" presId="urn:microsoft.com/office/officeart/2018/2/layout/IconLabelList"/>
    <dgm:cxn modelId="{AC3DFC49-EA19-47C0-8BF4-BB18E1E78C54}" type="presParOf" srcId="{DD681921-A970-4B34-A70A-EEE43F5D0E65}" destId="{F12653F2-4C54-4E70-88A8-BA0866C274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BF2C26-7BFF-43AC-A5A7-50FD3A91D59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5B50E42-9777-48AD-B082-79525ED2FA24}">
      <dgm:prSet/>
      <dgm:spPr/>
      <dgm:t>
        <a:bodyPr/>
        <a:lstStyle/>
        <a:p>
          <a:r>
            <a:rPr lang="en-US"/>
            <a:t>Summary of key findings:</a:t>
          </a:r>
        </a:p>
      </dgm:t>
    </dgm:pt>
    <dgm:pt modelId="{678DC87C-734A-4EC2-A4EC-68D3B71DC5F6}" type="parTrans" cxnId="{B173F31D-90F5-4351-8773-F5B15DDD6D61}">
      <dgm:prSet/>
      <dgm:spPr/>
      <dgm:t>
        <a:bodyPr/>
        <a:lstStyle/>
        <a:p>
          <a:endParaRPr lang="en-US"/>
        </a:p>
      </dgm:t>
    </dgm:pt>
    <dgm:pt modelId="{7BDE9796-A9BA-40D2-B4B3-6F190D5E709A}" type="sibTrans" cxnId="{B173F31D-90F5-4351-8773-F5B15DDD6D61}">
      <dgm:prSet/>
      <dgm:spPr/>
      <dgm:t>
        <a:bodyPr/>
        <a:lstStyle/>
        <a:p>
          <a:endParaRPr lang="en-US"/>
        </a:p>
      </dgm:t>
    </dgm:pt>
    <dgm:pt modelId="{B827FA85-8AFA-487E-96A0-34889D677F4C}">
      <dgm:prSet/>
      <dgm:spPr/>
      <dgm:t>
        <a:bodyPr/>
        <a:lstStyle/>
        <a:p>
          <a:r>
            <a:rPr lang="en-US"/>
            <a:t>Complex relationship between unemployment and crime rates.</a:t>
          </a:r>
        </a:p>
      </dgm:t>
    </dgm:pt>
    <dgm:pt modelId="{45B6C2A5-1895-43EE-8FFB-2A25254C7761}" type="parTrans" cxnId="{6F67044E-1E41-4AE3-95CE-773FE23FFCA1}">
      <dgm:prSet/>
      <dgm:spPr/>
      <dgm:t>
        <a:bodyPr/>
        <a:lstStyle/>
        <a:p>
          <a:endParaRPr lang="en-US"/>
        </a:p>
      </dgm:t>
    </dgm:pt>
    <dgm:pt modelId="{5C149AB0-0BF4-4784-92F0-19F03E7100BB}" type="sibTrans" cxnId="{6F67044E-1E41-4AE3-95CE-773FE23FFCA1}">
      <dgm:prSet/>
      <dgm:spPr/>
      <dgm:t>
        <a:bodyPr/>
        <a:lstStyle/>
        <a:p>
          <a:endParaRPr lang="en-US"/>
        </a:p>
      </dgm:t>
    </dgm:pt>
    <dgm:pt modelId="{53EE8AFE-7615-4FC7-BBBA-BCD42195D8B8}">
      <dgm:prSet/>
      <dgm:spPr/>
      <dgm:t>
        <a:bodyPr/>
        <a:lstStyle/>
        <a:p>
          <a:r>
            <a:rPr lang="en-US"/>
            <a:t>Significant differences among states and regions.</a:t>
          </a:r>
        </a:p>
      </dgm:t>
    </dgm:pt>
    <dgm:pt modelId="{68AAAF9F-86C1-4129-980B-B0D016208FE8}" type="parTrans" cxnId="{F6920D94-41CA-4365-8518-94A7FD307526}">
      <dgm:prSet/>
      <dgm:spPr/>
      <dgm:t>
        <a:bodyPr/>
        <a:lstStyle/>
        <a:p>
          <a:endParaRPr lang="en-US"/>
        </a:p>
      </dgm:t>
    </dgm:pt>
    <dgm:pt modelId="{EC801F64-7886-4A84-8A73-750B2E162B6D}" type="sibTrans" cxnId="{F6920D94-41CA-4365-8518-94A7FD307526}">
      <dgm:prSet/>
      <dgm:spPr/>
      <dgm:t>
        <a:bodyPr/>
        <a:lstStyle/>
        <a:p>
          <a:endParaRPr lang="en-US"/>
        </a:p>
      </dgm:t>
    </dgm:pt>
    <dgm:pt modelId="{C735594E-955A-4A52-9901-5A9639AED384}">
      <dgm:prSet/>
      <dgm:spPr/>
      <dgm:t>
        <a:bodyPr/>
        <a:lstStyle/>
        <a:p>
          <a:r>
            <a:rPr lang="en-US"/>
            <a:t>Temporal and spatial changes in variables.</a:t>
          </a:r>
        </a:p>
      </dgm:t>
    </dgm:pt>
    <dgm:pt modelId="{B3C7D9F7-3A13-4CEA-A2C8-B0BDAA651759}" type="parTrans" cxnId="{D7A53D94-8409-403B-A909-32C458568D7D}">
      <dgm:prSet/>
      <dgm:spPr/>
      <dgm:t>
        <a:bodyPr/>
        <a:lstStyle/>
        <a:p>
          <a:endParaRPr lang="en-US"/>
        </a:p>
      </dgm:t>
    </dgm:pt>
    <dgm:pt modelId="{A404B0DC-8C45-4111-8EFB-41A35D574748}" type="sibTrans" cxnId="{D7A53D94-8409-403B-A909-32C458568D7D}">
      <dgm:prSet/>
      <dgm:spPr/>
      <dgm:t>
        <a:bodyPr/>
        <a:lstStyle/>
        <a:p>
          <a:endParaRPr lang="en-US"/>
        </a:p>
      </dgm:t>
    </dgm:pt>
    <dgm:pt modelId="{08523062-735F-4A33-B045-CD5148524DB4}">
      <dgm:prSet/>
      <dgm:spPr/>
      <dgm:t>
        <a:bodyPr/>
        <a:lstStyle/>
        <a:p>
          <a:r>
            <a:rPr lang="en-US"/>
            <a:t>Discuss implications and correlation between unemployment and crime rates.</a:t>
          </a:r>
        </a:p>
      </dgm:t>
    </dgm:pt>
    <dgm:pt modelId="{B0AF7A3A-3798-4EC8-9D6A-49382633EA78}" type="parTrans" cxnId="{DE7C86B4-54B5-447D-9BFC-491F9FAEB89A}">
      <dgm:prSet/>
      <dgm:spPr/>
      <dgm:t>
        <a:bodyPr/>
        <a:lstStyle/>
        <a:p>
          <a:endParaRPr lang="en-US"/>
        </a:p>
      </dgm:t>
    </dgm:pt>
    <dgm:pt modelId="{24525545-7F2D-44E9-8D91-BF25106EDF1E}" type="sibTrans" cxnId="{DE7C86B4-54B5-447D-9BFC-491F9FAEB89A}">
      <dgm:prSet/>
      <dgm:spPr/>
      <dgm:t>
        <a:bodyPr/>
        <a:lstStyle/>
        <a:p>
          <a:endParaRPr lang="en-US"/>
        </a:p>
      </dgm:t>
    </dgm:pt>
    <dgm:pt modelId="{CECBF588-E058-4043-A862-3E3DEBCC4BEE}">
      <dgm:prSet/>
      <dgm:spPr/>
      <dgm:t>
        <a:bodyPr/>
        <a:lstStyle/>
        <a:p>
          <a:r>
            <a:rPr lang="en-US"/>
            <a:t>Pros and cons of the approach used in the project</a:t>
          </a:r>
        </a:p>
      </dgm:t>
    </dgm:pt>
    <dgm:pt modelId="{6EA1695C-C649-467F-AEA8-37ADF7D4FD8C}" type="parTrans" cxnId="{2FA6CA73-CE69-43BC-B2FD-B29815BC8829}">
      <dgm:prSet/>
      <dgm:spPr/>
      <dgm:t>
        <a:bodyPr/>
        <a:lstStyle/>
        <a:p>
          <a:endParaRPr lang="en-US"/>
        </a:p>
      </dgm:t>
    </dgm:pt>
    <dgm:pt modelId="{66CB923E-50B1-47C7-8FE4-2992AF3CCEFE}" type="sibTrans" cxnId="{2FA6CA73-CE69-43BC-B2FD-B29815BC8829}">
      <dgm:prSet/>
      <dgm:spPr/>
      <dgm:t>
        <a:bodyPr/>
        <a:lstStyle/>
        <a:p>
          <a:endParaRPr lang="en-US"/>
        </a:p>
      </dgm:t>
    </dgm:pt>
    <dgm:pt modelId="{47C96D74-1CDB-49DE-8EA6-70E39176F855}" type="pres">
      <dgm:prSet presAssocID="{29BF2C26-7BFF-43AC-A5A7-50FD3A91D5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600B872-B199-4202-823E-4FB9B8159738}" type="pres">
      <dgm:prSet presAssocID="{25B50E42-9777-48AD-B082-79525ED2FA24}" presName="hierRoot1" presStyleCnt="0"/>
      <dgm:spPr/>
    </dgm:pt>
    <dgm:pt modelId="{4E0C7B83-6DCB-4A86-824C-823E1BE63066}" type="pres">
      <dgm:prSet presAssocID="{25B50E42-9777-48AD-B082-79525ED2FA24}" presName="composite" presStyleCnt="0"/>
      <dgm:spPr/>
    </dgm:pt>
    <dgm:pt modelId="{23637B7F-3325-471F-BBFD-2D25775B6FF0}" type="pres">
      <dgm:prSet presAssocID="{25B50E42-9777-48AD-B082-79525ED2FA24}" presName="background" presStyleLbl="node0" presStyleIdx="0" presStyleCnt="3"/>
      <dgm:spPr/>
    </dgm:pt>
    <dgm:pt modelId="{EE9D0483-6B1D-4A98-9A7F-A39F675FA5FB}" type="pres">
      <dgm:prSet presAssocID="{25B50E42-9777-48AD-B082-79525ED2FA24}" presName="text" presStyleLbl="fgAcc0" presStyleIdx="0" presStyleCnt="3">
        <dgm:presLayoutVars>
          <dgm:chPref val="3"/>
        </dgm:presLayoutVars>
      </dgm:prSet>
      <dgm:spPr/>
    </dgm:pt>
    <dgm:pt modelId="{3537914A-B4D6-483C-AAE2-2C756FE1D146}" type="pres">
      <dgm:prSet presAssocID="{25B50E42-9777-48AD-B082-79525ED2FA24}" presName="hierChild2" presStyleCnt="0"/>
      <dgm:spPr/>
    </dgm:pt>
    <dgm:pt modelId="{A0E15422-3610-42DD-91D4-80B7F2C864A9}" type="pres">
      <dgm:prSet presAssocID="{45B6C2A5-1895-43EE-8FFB-2A25254C7761}" presName="Name10" presStyleLbl="parChTrans1D2" presStyleIdx="0" presStyleCnt="3"/>
      <dgm:spPr/>
    </dgm:pt>
    <dgm:pt modelId="{6E0B73E9-D251-46D8-9F5D-02F8D43ABD93}" type="pres">
      <dgm:prSet presAssocID="{B827FA85-8AFA-487E-96A0-34889D677F4C}" presName="hierRoot2" presStyleCnt="0"/>
      <dgm:spPr/>
    </dgm:pt>
    <dgm:pt modelId="{9BCA1F72-541B-4E6D-941F-427517786D61}" type="pres">
      <dgm:prSet presAssocID="{B827FA85-8AFA-487E-96A0-34889D677F4C}" presName="composite2" presStyleCnt="0"/>
      <dgm:spPr/>
    </dgm:pt>
    <dgm:pt modelId="{4C1F1154-A80F-4D1B-AB28-F1453E9B5EC5}" type="pres">
      <dgm:prSet presAssocID="{B827FA85-8AFA-487E-96A0-34889D677F4C}" presName="background2" presStyleLbl="node2" presStyleIdx="0" presStyleCnt="3"/>
      <dgm:spPr/>
    </dgm:pt>
    <dgm:pt modelId="{F7B62DBB-4C09-40AC-91C5-1A734D9AB7DF}" type="pres">
      <dgm:prSet presAssocID="{B827FA85-8AFA-487E-96A0-34889D677F4C}" presName="text2" presStyleLbl="fgAcc2" presStyleIdx="0" presStyleCnt="3">
        <dgm:presLayoutVars>
          <dgm:chPref val="3"/>
        </dgm:presLayoutVars>
      </dgm:prSet>
      <dgm:spPr/>
    </dgm:pt>
    <dgm:pt modelId="{868307D9-1795-466C-A767-0D29527453D5}" type="pres">
      <dgm:prSet presAssocID="{B827FA85-8AFA-487E-96A0-34889D677F4C}" presName="hierChild3" presStyleCnt="0"/>
      <dgm:spPr/>
    </dgm:pt>
    <dgm:pt modelId="{A90C32DC-6BAC-4962-817B-1B65CC17B62E}" type="pres">
      <dgm:prSet presAssocID="{68AAAF9F-86C1-4129-980B-B0D016208FE8}" presName="Name10" presStyleLbl="parChTrans1D2" presStyleIdx="1" presStyleCnt="3"/>
      <dgm:spPr/>
    </dgm:pt>
    <dgm:pt modelId="{1CD1A24B-61D3-4D8D-B91A-8BEB429FF6F3}" type="pres">
      <dgm:prSet presAssocID="{53EE8AFE-7615-4FC7-BBBA-BCD42195D8B8}" presName="hierRoot2" presStyleCnt="0"/>
      <dgm:spPr/>
    </dgm:pt>
    <dgm:pt modelId="{453801AE-08AE-408B-A6A0-E79F14063C68}" type="pres">
      <dgm:prSet presAssocID="{53EE8AFE-7615-4FC7-BBBA-BCD42195D8B8}" presName="composite2" presStyleCnt="0"/>
      <dgm:spPr/>
    </dgm:pt>
    <dgm:pt modelId="{B3C0EF16-3C4B-44F4-911F-961D813FD1B3}" type="pres">
      <dgm:prSet presAssocID="{53EE8AFE-7615-4FC7-BBBA-BCD42195D8B8}" presName="background2" presStyleLbl="node2" presStyleIdx="1" presStyleCnt="3"/>
      <dgm:spPr/>
    </dgm:pt>
    <dgm:pt modelId="{7DA39A8A-54BF-4E99-AB00-077D020E5A13}" type="pres">
      <dgm:prSet presAssocID="{53EE8AFE-7615-4FC7-BBBA-BCD42195D8B8}" presName="text2" presStyleLbl="fgAcc2" presStyleIdx="1" presStyleCnt="3">
        <dgm:presLayoutVars>
          <dgm:chPref val="3"/>
        </dgm:presLayoutVars>
      </dgm:prSet>
      <dgm:spPr/>
    </dgm:pt>
    <dgm:pt modelId="{50BF5FA0-7CA4-4BFA-8850-CEAC4BF97B5B}" type="pres">
      <dgm:prSet presAssocID="{53EE8AFE-7615-4FC7-BBBA-BCD42195D8B8}" presName="hierChild3" presStyleCnt="0"/>
      <dgm:spPr/>
    </dgm:pt>
    <dgm:pt modelId="{2EC9EE0F-012B-4E37-A919-555DF242A511}" type="pres">
      <dgm:prSet presAssocID="{B3C7D9F7-3A13-4CEA-A2C8-B0BDAA651759}" presName="Name10" presStyleLbl="parChTrans1D2" presStyleIdx="2" presStyleCnt="3"/>
      <dgm:spPr/>
    </dgm:pt>
    <dgm:pt modelId="{055218F6-B14E-4426-B90C-EF14FA63C3E1}" type="pres">
      <dgm:prSet presAssocID="{C735594E-955A-4A52-9901-5A9639AED384}" presName="hierRoot2" presStyleCnt="0"/>
      <dgm:spPr/>
    </dgm:pt>
    <dgm:pt modelId="{3BEB74F1-3E90-4C2A-86B1-2A5BCFA513CA}" type="pres">
      <dgm:prSet presAssocID="{C735594E-955A-4A52-9901-5A9639AED384}" presName="composite2" presStyleCnt="0"/>
      <dgm:spPr/>
    </dgm:pt>
    <dgm:pt modelId="{3A9C4B5F-4810-4D61-9D55-294477BD8A2E}" type="pres">
      <dgm:prSet presAssocID="{C735594E-955A-4A52-9901-5A9639AED384}" presName="background2" presStyleLbl="node2" presStyleIdx="2" presStyleCnt="3"/>
      <dgm:spPr/>
    </dgm:pt>
    <dgm:pt modelId="{3F9DA4C6-6A75-4EAF-B778-E465CE9B792C}" type="pres">
      <dgm:prSet presAssocID="{C735594E-955A-4A52-9901-5A9639AED384}" presName="text2" presStyleLbl="fgAcc2" presStyleIdx="2" presStyleCnt="3">
        <dgm:presLayoutVars>
          <dgm:chPref val="3"/>
        </dgm:presLayoutVars>
      </dgm:prSet>
      <dgm:spPr/>
    </dgm:pt>
    <dgm:pt modelId="{1909BA70-8FA9-4D3D-85E1-C0D5A4D30D38}" type="pres">
      <dgm:prSet presAssocID="{C735594E-955A-4A52-9901-5A9639AED384}" presName="hierChild3" presStyleCnt="0"/>
      <dgm:spPr/>
    </dgm:pt>
    <dgm:pt modelId="{92056036-5B5F-41F0-B985-494FE04132C1}" type="pres">
      <dgm:prSet presAssocID="{08523062-735F-4A33-B045-CD5148524DB4}" presName="hierRoot1" presStyleCnt="0"/>
      <dgm:spPr/>
    </dgm:pt>
    <dgm:pt modelId="{595C7A82-C3DC-411E-AD3A-21B316979CA6}" type="pres">
      <dgm:prSet presAssocID="{08523062-735F-4A33-B045-CD5148524DB4}" presName="composite" presStyleCnt="0"/>
      <dgm:spPr/>
    </dgm:pt>
    <dgm:pt modelId="{F5AD6638-B51C-4CE0-A6CA-CAB656D59979}" type="pres">
      <dgm:prSet presAssocID="{08523062-735F-4A33-B045-CD5148524DB4}" presName="background" presStyleLbl="node0" presStyleIdx="1" presStyleCnt="3"/>
      <dgm:spPr/>
    </dgm:pt>
    <dgm:pt modelId="{75A38D82-D716-47F8-A5A7-ABB236CF38CB}" type="pres">
      <dgm:prSet presAssocID="{08523062-735F-4A33-B045-CD5148524DB4}" presName="text" presStyleLbl="fgAcc0" presStyleIdx="1" presStyleCnt="3">
        <dgm:presLayoutVars>
          <dgm:chPref val="3"/>
        </dgm:presLayoutVars>
      </dgm:prSet>
      <dgm:spPr/>
    </dgm:pt>
    <dgm:pt modelId="{0B6399F6-166A-403E-AB13-6A84A6752C7C}" type="pres">
      <dgm:prSet presAssocID="{08523062-735F-4A33-B045-CD5148524DB4}" presName="hierChild2" presStyleCnt="0"/>
      <dgm:spPr/>
    </dgm:pt>
    <dgm:pt modelId="{DD505786-32FE-442E-AE75-800F4F157FD5}" type="pres">
      <dgm:prSet presAssocID="{CECBF588-E058-4043-A862-3E3DEBCC4BEE}" presName="hierRoot1" presStyleCnt="0"/>
      <dgm:spPr/>
    </dgm:pt>
    <dgm:pt modelId="{B19B69BC-7281-4A77-B0B6-15A38E614291}" type="pres">
      <dgm:prSet presAssocID="{CECBF588-E058-4043-A862-3E3DEBCC4BEE}" presName="composite" presStyleCnt="0"/>
      <dgm:spPr/>
    </dgm:pt>
    <dgm:pt modelId="{566F1C91-85C6-4ACC-97A7-39C530C2B5C7}" type="pres">
      <dgm:prSet presAssocID="{CECBF588-E058-4043-A862-3E3DEBCC4BEE}" presName="background" presStyleLbl="node0" presStyleIdx="2" presStyleCnt="3"/>
      <dgm:spPr/>
    </dgm:pt>
    <dgm:pt modelId="{4F5A6263-140B-4AE7-BA66-F2D13F8BB10F}" type="pres">
      <dgm:prSet presAssocID="{CECBF588-E058-4043-A862-3E3DEBCC4BEE}" presName="text" presStyleLbl="fgAcc0" presStyleIdx="2" presStyleCnt="3">
        <dgm:presLayoutVars>
          <dgm:chPref val="3"/>
        </dgm:presLayoutVars>
      </dgm:prSet>
      <dgm:spPr/>
    </dgm:pt>
    <dgm:pt modelId="{E4CCFB65-AD5D-44B0-9E5D-16D30AC2A43E}" type="pres">
      <dgm:prSet presAssocID="{CECBF588-E058-4043-A862-3E3DEBCC4BEE}" presName="hierChild2" presStyleCnt="0"/>
      <dgm:spPr/>
    </dgm:pt>
  </dgm:ptLst>
  <dgm:cxnLst>
    <dgm:cxn modelId="{7EE88B13-85AA-4703-BA8C-463E0216F3BC}" type="presOf" srcId="{B827FA85-8AFA-487E-96A0-34889D677F4C}" destId="{F7B62DBB-4C09-40AC-91C5-1A734D9AB7DF}" srcOrd="0" destOrd="0" presId="urn:microsoft.com/office/officeart/2005/8/layout/hierarchy1"/>
    <dgm:cxn modelId="{B173F31D-90F5-4351-8773-F5B15DDD6D61}" srcId="{29BF2C26-7BFF-43AC-A5A7-50FD3A91D590}" destId="{25B50E42-9777-48AD-B082-79525ED2FA24}" srcOrd="0" destOrd="0" parTransId="{678DC87C-734A-4EC2-A4EC-68D3B71DC5F6}" sibTransId="{7BDE9796-A9BA-40D2-B4B3-6F190D5E709A}"/>
    <dgm:cxn modelId="{D7F5CA38-8D5D-4F50-9AAB-6D4B6B36C972}" type="presOf" srcId="{25B50E42-9777-48AD-B082-79525ED2FA24}" destId="{EE9D0483-6B1D-4A98-9A7F-A39F675FA5FB}" srcOrd="0" destOrd="0" presId="urn:microsoft.com/office/officeart/2005/8/layout/hierarchy1"/>
    <dgm:cxn modelId="{06E10C4C-22C4-47E7-BC64-3026419DA194}" type="presOf" srcId="{68AAAF9F-86C1-4129-980B-B0D016208FE8}" destId="{A90C32DC-6BAC-4962-817B-1B65CC17B62E}" srcOrd="0" destOrd="0" presId="urn:microsoft.com/office/officeart/2005/8/layout/hierarchy1"/>
    <dgm:cxn modelId="{6F67044E-1E41-4AE3-95CE-773FE23FFCA1}" srcId="{25B50E42-9777-48AD-B082-79525ED2FA24}" destId="{B827FA85-8AFA-487E-96A0-34889D677F4C}" srcOrd="0" destOrd="0" parTransId="{45B6C2A5-1895-43EE-8FFB-2A25254C7761}" sibTransId="{5C149AB0-0BF4-4784-92F0-19F03E7100BB}"/>
    <dgm:cxn modelId="{BC1EB771-D386-458D-813D-CCD94C9ED160}" type="presOf" srcId="{45B6C2A5-1895-43EE-8FFB-2A25254C7761}" destId="{A0E15422-3610-42DD-91D4-80B7F2C864A9}" srcOrd="0" destOrd="0" presId="urn:microsoft.com/office/officeart/2005/8/layout/hierarchy1"/>
    <dgm:cxn modelId="{2FA6CA73-CE69-43BC-B2FD-B29815BC8829}" srcId="{29BF2C26-7BFF-43AC-A5A7-50FD3A91D590}" destId="{CECBF588-E058-4043-A862-3E3DEBCC4BEE}" srcOrd="2" destOrd="0" parTransId="{6EA1695C-C649-467F-AEA8-37ADF7D4FD8C}" sibTransId="{66CB923E-50B1-47C7-8FE4-2992AF3CCEFE}"/>
    <dgm:cxn modelId="{5CA26A77-3402-428E-8CB3-7C2DB99B4C39}" type="presOf" srcId="{29BF2C26-7BFF-43AC-A5A7-50FD3A91D590}" destId="{47C96D74-1CDB-49DE-8EA6-70E39176F855}" srcOrd="0" destOrd="0" presId="urn:microsoft.com/office/officeart/2005/8/layout/hierarchy1"/>
    <dgm:cxn modelId="{3CB3DE85-F5BA-40B9-8B76-1C6168A2FF8E}" type="presOf" srcId="{B3C7D9F7-3A13-4CEA-A2C8-B0BDAA651759}" destId="{2EC9EE0F-012B-4E37-A919-555DF242A511}" srcOrd="0" destOrd="0" presId="urn:microsoft.com/office/officeart/2005/8/layout/hierarchy1"/>
    <dgm:cxn modelId="{F6920D94-41CA-4365-8518-94A7FD307526}" srcId="{25B50E42-9777-48AD-B082-79525ED2FA24}" destId="{53EE8AFE-7615-4FC7-BBBA-BCD42195D8B8}" srcOrd="1" destOrd="0" parTransId="{68AAAF9F-86C1-4129-980B-B0D016208FE8}" sibTransId="{EC801F64-7886-4A84-8A73-750B2E162B6D}"/>
    <dgm:cxn modelId="{D7A53D94-8409-403B-A909-32C458568D7D}" srcId="{25B50E42-9777-48AD-B082-79525ED2FA24}" destId="{C735594E-955A-4A52-9901-5A9639AED384}" srcOrd="2" destOrd="0" parTransId="{B3C7D9F7-3A13-4CEA-A2C8-B0BDAA651759}" sibTransId="{A404B0DC-8C45-4111-8EFB-41A35D574748}"/>
    <dgm:cxn modelId="{F3CB7BAC-3509-4C37-818F-9B70AD1DE71B}" type="presOf" srcId="{53EE8AFE-7615-4FC7-BBBA-BCD42195D8B8}" destId="{7DA39A8A-54BF-4E99-AB00-077D020E5A13}" srcOrd="0" destOrd="0" presId="urn:microsoft.com/office/officeart/2005/8/layout/hierarchy1"/>
    <dgm:cxn modelId="{DE7C86B4-54B5-447D-9BFC-491F9FAEB89A}" srcId="{29BF2C26-7BFF-43AC-A5A7-50FD3A91D590}" destId="{08523062-735F-4A33-B045-CD5148524DB4}" srcOrd="1" destOrd="0" parTransId="{B0AF7A3A-3798-4EC8-9D6A-49382633EA78}" sibTransId="{24525545-7F2D-44E9-8D91-BF25106EDF1E}"/>
    <dgm:cxn modelId="{0E062FBC-3D64-4A3D-8D55-EE9B5024CBE7}" type="presOf" srcId="{08523062-735F-4A33-B045-CD5148524DB4}" destId="{75A38D82-D716-47F8-A5A7-ABB236CF38CB}" srcOrd="0" destOrd="0" presId="urn:microsoft.com/office/officeart/2005/8/layout/hierarchy1"/>
    <dgm:cxn modelId="{4A8437D2-8BEF-480E-97A5-F92FE6C80E94}" type="presOf" srcId="{C735594E-955A-4A52-9901-5A9639AED384}" destId="{3F9DA4C6-6A75-4EAF-B778-E465CE9B792C}" srcOrd="0" destOrd="0" presId="urn:microsoft.com/office/officeart/2005/8/layout/hierarchy1"/>
    <dgm:cxn modelId="{D664E6DF-918C-416E-87F3-84D4DBF73F3F}" type="presOf" srcId="{CECBF588-E058-4043-A862-3E3DEBCC4BEE}" destId="{4F5A6263-140B-4AE7-BA66-F2D13F8BB10F}" srcOrd="0" destOrd="0" presId="urn:microsoft.com/office/officeart/2005/8/layout/hierarchy1"/>
    <dgm:cxn modelId="{7AE70E69-C14B-402F-8EE2-62FE1949D4D3}" type="presParOf" srcId="{47C96D74-1CDB-49DE-8EA6-70E39176F855}" destId="{4600B872-B199-4202-823E-4FB9B8159738}" srcOrd="0" destOrd="0" presId="urn:microsoft.com/office/officeart/2005/8/layout/hierarchy1"/>
    <dgm:cxn modelId="{F843726E-6C09-41D7-97E4-F4E3DF746321}" type="presParOf" srcId="{4600B872-B199-4202-823E-4FB9B8159738}" destId="{4E0C7B83-6DCB-4A86-824C-823E1BE63066}" srcOrd="0" destOrd="0" presId="urn:microsoft.com/office/officeart/2005/8/layout/hierarchy1"/>
    <dgm:cxn modelId="{43A02C9E-3781-4716-A54D-075C4A5FA5D0}" type="presParOf" srcId="{4E0C7B83-6DCB-4A86-824C-823E1BE63066}" destId="{23637B7F-3325-471F-BBFD-2D25775B6FF0}" srcOrd="0" destOrd="0" presId="urn:microsoft.com/office/officeart/2005/8/layout/hierarchy1"/>
    <dgm:cxn modelId="{9059E4CF-9B18-4151-BF0A-535C80FC389E}" type="presParOf" srcId="{4E0C7B83-6DCB-4A86-824C-823E1BE63066}" destId="{EE9D0483-6B1D-4A98-9A7F-A39F675FA5FB}" srcOrd="1" destOrd="0" presId="urn:microsoft.com/office/officeart/2005/8/layout/hierarchy1"/>
    <dgm:cxn modelId="{5C93711C-DC32-4008-ADDA-367EFA98A699}" type="presParOf" srcId="{4600B872-B199-4202-823E-4FB9B8159738}" destId="{3537914A-B4D6-483C-AAE2-2C756FE1D146}" srcOrd="1" destOrd="0" presId="urn:microsoft.com/office/officeart/2005/8/layout/hierarchy1"/>
    <dgm:cxn modelId="{7F38B1FA-837C-4563-9280-DA0723F7A0F2}" type="presParOf" srcId="{3537914A-B4D6-483C-AAE2-2C756FE1D146}" destId="{A0E15422-3610-42DD-91D4-80B7F2C864A9}" srcOrd="0" destOrd="0" presId="urn:microsoft.com/office/officeart/2005/8/layout/hierarchy1"/>
    <dgm:cxn modelId="{54776F26-C6A6-42C1-A552-F1507924E2CA}" type="presParOf" srcId="{3537914A-B4D6-483C-AAE2-2C756FE1D146}" destId="{6E0B73E9-D251-46D8-9F5D-02F8D43ABD93}" srcOrd="1" destOrd="0" presId="urn:microsoft.com/office/officeart/2005/8/layout/hierarchy1"/>
    <dgm:cxn modelId="{3E386377-61D7-42A2-A939-0427B47C32EB}" type="presParOf" srcId="{6E0B73E9-D251-46D8-9F5D-02F8D43ABD93}" destId="{9BCA1F72-541B-4E6D-941F-427517786D61}" srcOrd="0" destOrd="0" presId="urn:microsoft.com/office/officeart/2005/8/layout/hierarchy1"/>
    <dgm:cxn modelId="{FFE18586-8237-4AB5-8704-D4186237F9AB}" type="presParOf" srcId="{9BCA1F72-541B-4E6D-941F-427517786D61}" destId="{4C1F1154-A80F-4D1B-AB28-F1453E9B5EC5}" srcOrd="0" destOrd="0" presId="urn:microsoft.com/office/officeart/2005/8/layout/hierarchy1"/>
    <dgm:cxn modelId="{9D0BE040-74F8-4F30-B809-2801C9FF2BC1}" type="presParOf" srcId="{9BCA1F72-541B-4E6D-941F-427517786D61}" destId="{F7B62DBB-4C09-40AC-91C5-1A734D9AB7DF}" srcOrd="1" destOrd="0" presId="urn:microsoft.com/office/officeart/2005/8/layout/hierarchy1"/>
    <dgm:cxn modelId="{AAC1BD58-E1DF-43D9-BE6A-97F45773E637}" type="presParOf" srcId="{6E0B73E9-D251-46D8-9F5D-02F8D43ABD93}" destId="{868307D9-1795-466C-A767-0D29527453D5}" srcOrd="1" destOrd="0" presId="urn:microsoft.com/office/officeart/2005/8/layout/hierarchy1"/>
    <dgm:cxn modelId="{79F6ADC2-D319-460F-97C4-BFE993F9806E}" type="presParOf" srcId="{3537914A-B4D6-483C-AAE2-2C756FE1D146}" destId="{A90C32DC-6BAC-4962-817B-1B65CC17B62E}" srcOrd="2" destOrd="0" presId="urn:microsoft.com/office/officeart/2005/8/layout/hierarchy1"/>
    <dgm:cxn modelId="{DBE2C68D-0C26-46DC-9592-77C56C887B31}" type="presParOf" srcId="{3537914A-B4D6-483C-AAE2-2C756FE1D146}" destId="{1CD1A24B-61D3-4D8D-B91A-8BEB429FF6F3}" srcOrd="3" destOrd="0" presId="urn:microsoft.com/office/officeart/2005/8/layout/hierarchy1"/>
    <dgm:cxn modelId="{E5D5F335-0883-40EC-8BCB-38D37BA477CD}" type="presParOf" srcId="{1CD1A24B-61D3-4D8D-B91A-8BEB429FF6F3}" destId="{453801AE-08AE-408B-A6A0-E79F14063C68}" srcOrd="0" destOrd="0" presId="urn:microsoft.com/office/officeart/2005/8/layout/hierarchy1"/>
    <dgm:cxn modelId="{65FE2344-7FCA-4F52-826D-BDFDF87443F5}" type="presParOf" srcId="{453801AE-08AE-408B-A6A0-E79F14063C68}" destId="{B3C0EF16-3C4B-44F4-911F-961D813FD1B3}" srcOrd="0" destOrd="0" presId="urn:microsoft.com/office/officeart/2005/8/layout/hierarchy1"/>
    <dgm:cxn modelId="{B940E1A9-8A87-43AF-A9DE-D61027C31276}" type="presParOf" srcId="{453801AE-08AE-408B-A6A0-E79F14063C68}" destId="{7DA39A8A-54BF-4E99-AB00-077D020E5A13}" srcOrd="1" destOrd="0" presId="urn:microsoft.com/office/officeart/2005/8/layout/hierarchy1"/>
    <dgm:cxn modelId="{F210C50F-EF3E-47B4-8D0A-B7036764E17A}" type="presParOf" srcId="{1CD1A24B-61D3-4D8D-B91A-8BEB429FF6F3}" destId="{50BF5FA0-7CA4-4BFA-8850-CEAC4BF97B5B}" srcOrd="1" destOrd="0" presId="urn:microsoft.com/office/officeart/2005/8/layout/hierarchy1"/>
    <dgm:cxn modelId="{2508E562-8228-4F21-9339-5D01CD6C686F}" type="presParOf" srcId="{3537914A-B4D6-483C-AAE2-2C756FE1D146}" destId="{2EC9EE0F-012B-4E37-A919-555DF242A511}" srcOrd="4" destOrd="0" presId="urn:microsoft.com/office/officeart/2005/8/layout/hierarchy1"/>
    <dgm:cxn modelId="{DF8BB8F1-0D54-4D00-A134-CEB4D4D2A1ED}" type="presParOf" srcId="{3537914A-B4D6-483C-AAE2-2C756FE1D146}" destId="{055218F6-B14E-4426-B90C-EF14FA63C3E1}" srcOrd="5" destOrd="0" presId="urn:microsoft.com/office/officeart/2005/8/layout/hierarchy1"/>
    <dgm:cxn modelId="{2C033F7A-3BFF-4990-96CD-2026D5327B92}" type="presParOf" srcId="{055218F6-B14E-4426-B90C-EF14FA63C3E1}" destId="{3BEB74F1-3E90-4C2A-86B1-2A5BCFA513CA}" srcOrd="0" destOrd="0" presId="urn:microsoft.com/office/officeart/2005/8/layout/hierarchy1"/>
    <dgm:cxn modelId="{493A0F5C-5B9E-4198-94CC-7D927D1DDEFD}" type="presParOf" srcId="{3BEB74F1-3E90-4C2A-86B1-2A5BCFA513CA}" destId="{3A9C4B5F-4810-4D61-9D55-294477BD8A2E}" srcOrd="0" destOrd="0" presId="urn:microsoft.com/office/officeart/2005/8/layout/hierarchy1"/>
    <dgm:cxn modelId="{CA0CB3B9-31EF-4BAF-8AED-23537862C9BC}" type="presParOf" srcId="{3BEB74F1-3E90-4C2A-86B1-2A5BCFA513CA}" destId="{3F9DA4C6-6A75-4EAF-B778-E465CE9B792C}" srcOrd="1" destOrd="0" presId="urn:microsoft.com/office/officeart/2005/8/layout/hierarchy1"/>
    <dgm:cxn modelId="{6946E508-42EC-4B5D-B315-53ED49432E1F}" type="presParOf" srcId="{055218F6-B14E-4426-B90C-EF14FA63C3E1}" destId="{1909BA70-8FA9-4D3D-85E1-C0D5A4D30D38}" srcOrd="1" destOrd="0" presId="urn:microsoft.com/office/officeart/2005/8/layout/hierarchy1"/>
    <dgm:cxn modelId="{4B73C42B-9A65-44EE-B8A0-CB445FEE6FD6}" type="presParOf" srcId="{47C96D74-1CDB-49DE-8EA6-70E39176F855}" destId="{92056036-5B5F-41F0-B985-494FE04132C1}" srcOrd="1" destOrd="0" presId="urn:microsoft.com/office/officeart/2005/8/layout/hierarchy1"/>
    <dgm:cxn modelId="{47250BCA-5382-40B2-8B1B-AB3262FC36B0}" type="presParOf" srcId="{92056036-5B5F-41F0-B985-494FE04132C1}" destId="{595C7A82-C3DC-411E-AD3A-21B316979CA6}" srcOrd="0" destOrd="0" presId="urn:microsoft.com/office/officeart/2005/8/layout/hierarchy1"/>
    <dgm:cxn modelId="{F4872BCE-F6FF-4B7D-A6F8-3EF5859A2DF0}" type="presParOf" srcId="{595C7A82-C3DC-411E-AD3A-21B316979CA6}" destId="{F5AD6638-B51C-4CE0-A6CA-CAB656D59979}" srcOrd="0" destOrd="0" presId="urn:microsoft.com/office/officeart/2005/8/layout/hierarchy1"/>
    <dgm:cxn modelId="{A29A5960-C1C7-4F82-ADAE-3E176B83BF92}" type="presParOf" srcId="{595C7A82-C3DC-411E-AD3A-21B316979CA6}" destId="{75A38D82-D716-47F8-A5A7-ABB236CF38CB}" srcOrd="1" destOrd="0" presId="urn:microsoft.com/office/officeart/2005/8/layout/hierarchy1"/>
    <dgm:cxn modelId="{AFD66906-24D8-4749-8846-82CCAF1E9E78}" type="presParOf" srcId="{92056036-5B5F-41F0-B985-494FE04132C1}" destId="{0B6399F6-166A-403E-AB13-6A84A6752C7C}" srcOrd="1" destOrd="0" presId="urn:microsoft.com/office/officeart/2005/8/layout/hierarchy1"/>
    <dgm:cxn modelId="{307C0B22-3372-4042-8378-3453E73AFF52}" type="presParOf" srcId="{47C96D74-1CDB-49DE-8EA6-70E39176F855}" destId="{DD505786-32FE-442E-AE75-800F4F157FD5}" srcOrd="2" destOrd="0" presId="urn:microsoft.com/office/officeart/2005/8/layout/hierarchy1"/>
    <dgm:cxn modelId="{32395CD9-D1FA-4265-B553-CADD8188EF45}" type="presParOf" srcId="{DD505786-32FE-442E-AE75-800F4F157FD5}" destId="{B19B69BC-7281-4A77-B0B6-15A38E614291}" srcOrd="0" destOrd="0" presId="urn:microsoft.com/office/officeart/2005/8/layout/hierarchy1"/>
    <dgm:cxn modelId="{8B51CBDA-8FF6-4C5F-9D91-26471B1B015E}" type="presParOf" srcId="{B19B69BC-7281-4A77-B0B6-15A38E614291}" destId="{566F1C91-85C6-4ACC-97A7-39C530C2B5C7}" srcOrd="0" destOrd="0" presId="urn:microsoft.com/office/officeart/2005/8/layout/hierarchy1"/>
    <dgm:cxn modelId="{354E807E-EA16-4D9D-BFDD-C06815AC5B1D}" type="presParOf" srcId="{B19B69BC-7281-4A77-B0B6-15A38E614291}" destId="{4F5A6263-140B-4AE7-BA66-F2D13F8BB10F}" srcOrd="1" destOrd="0" presId="urn:microsoft.com/office/officeart/2005/8/layout/hierarchy1"/>
    <dgm:cxn modelId="{9DE5B63B-9D53-45C5-B39D-762D4ADFDD83}" type="presParOf" srcId="{DD505786-32FE-442E-AE75-800F4F157FD5}" destId="{E4CCFB65-AD5D-44B0-9E5D-16D30AC2A4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ACE6D8-FAE8-4BED-A3AD-A1304002E24B}">
      <dsp:nvSpPr>
        <dsp:cNvPr id="0" name=""/>
        <dsp:cNvSpPr/>
      </dsp:nvSpPr>
      <dsp:spPr>
        <a:xfrm>
          <a:off x="1075644" y="620055"/>
          <a:ext cx="1365522" cy="1348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42A05-5832-44A1-ABA0-5DF2C3BD9885}">
      <dsp:nvSpPr>
        <dsp:cNvPr id="0" name=""/>
        <dsp:cNvSpPr/>
      </dsp:nvSpPr>
      <dsp:spPr>
        <a:xfrm>
          <a:off x="0" y="2176019"/>
          <a:ext cx="3794394" cy="757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cleaning done in </a:t>
          </a:r>
          <a:r>
            <a:rPr lang="en-US" sz="1500" b="1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Rstudio</a:t>
          </a:r>
          <a:r>
            <a:rPr lang="en-US" sz="15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using the </a:t>
          </a:r>
          <a:r>
            <a:rPr lang="en-US" sz="1500" b="1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dplyr</a:t>
          </a:r>
          <a:r>
            <a:rPr lang="en-US" sz="15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library.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Wrangling, Filtering, Aggregating</a:t>
          </a:r>
          <a:endParaRPr lang="en-US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176019"/>
        <a:ext cx="3794394" cy="757544"/>
      </dsp:txXfrm>
    </dsp:sp>
    <dsp:sp modelId="{5CF378FF-9AB9-4F65-9D10-3BA681A43FB4}">
      <dsp:nvSpPr>
        <dsp:cNvPr id="0" name=""/>
        <dsp:cNvSpPr/>
      </dsp:nvSpPr>
      <dsp:spPr>
        <a:xfrm>
          <a:off x="5158497" y="701064"/>
          <a:ext cx="1063921" cy="10639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14C6B5-56D8-4D37-8E83-D8057C822418}">
      <dsp:nvSpPr>
        <dsp:cNvPr id="0" name=""/>
        <dsp:cNvSpPr/>
      </dsp:nvSpPr>
      <dsp:spPr>
        <a:xfrm>
          <a:off x="4123642" y="2187650"/>
          <a:ext cx="3701360" cy="932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Filter the year from 2007 to 2014.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Create  a new table consisting of </a:t>
          </a:r>
          <a:r>
            <a:rPr lang="en-US" sz="1500" b="1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unemployrate</a:t>
          </a:r>
          <a:r>
            <a:rPr lang="en-US" sz="15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and </a:t>
          </a:r>
          <a:r>
            <a:rPr lang="en-US" sz="1500" b="1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crimerate</a:t>
          </a:r>
          <a:r>
            <a:rPr lang="en-US" sz="15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for year 2014</a:t>
          </a:r>
          <a:endParaRPr lang="en-US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23642" y="2187650"/>
        <a:ext cx="3701360" cy="932711"/>
      </dsp:txXfrm>
    </dsp:sp>
    <dsp:sp modelId="{F9EC00B9-D0FF-49AF-9908-2FCE8D31EDC5}">
      <dsp:nvSpPr>
        <dsp:cNvPr id="0" name=""/>
        <dsp:cNvSpPr/>
      </dsp:nvSpPr>
      <dsp:spPr>
        <a:xfrm>
          <a:off x="9043832" y="697585"/>
          <a:ext cx="1063921" cy="10639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653F2-4C54-4E70-88A8-BA0866C27444}">
      <dsp:nvSpPr>
        <dsp:cNvPr id="0" name=""/>
        <dsp:cNvSpPr/>
      </dsp:nvSpPr>
      <dsp:spPr>
        <a:xfrm>
          <a:off x="8393658" y="2083406"/>
          <a:ext cx="2364271" cy="757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Importance of preparing clean data for analysis and visualization.</a:t>
          </a:r>
          <a:endParaRPr lang="en-US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393658" y="2083406"/>
        <a:ext cx="2364271" cy="7575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9EE0F-012B-4E37-A919-555DF242A511}">
      <dsp:nvSpPr>
        <dsp:cNvPr id="0" name=""/>
        <dsp:cNvSpPr/>
      </dsp:nvSpPr>
      <dsp:spPr>
        <a:xfrm>
          <a:off x="3559557" y="1489431"/>
          <a:ext cx="2524085" cy="600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303"/>
              </a:lnTo>
              <a:lnTo>
                <a:pt x="2524085" y="409303"/>
              </a:lnTo>
              <a:lnTo>
                <a:pt x="2524085" y="600617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C32DC-6BAC-4962-817B-1B65CC17B62E}">
      <dsp:nvSpPr>
        <dsp:cNvPr id="0" name=""/>
        <dsp:cNvSpPr/>
      </dsp:nvSpPr>
      <dsp:spPr>
        <a:xfrm>
          <a:off x="3513837" y="1489431"/>
          <a:ext cx="91440" cy="6006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0617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15422-3610-42DD-91D4-80B7F2C864A9}">
      <dsp:nvSpPr>
        <dsp:cNvPr id="0" name=""/>
        <dsp:cNvSpPr/>
      </dsp:nvSpPr>
      <dsp:spPr>
        <a:xfrm>
          <a:off x="1035472" y="1489431"/>
          <a:ext cx="2524085" cy="600617"/>
        </a:xfrm>
        <a:custGeom>
          <a:avLst/>
          <a:gdLst/>
          <a:ahLst/>
          <a:cxnLst/>
          <a:rect l="0" t="0" r="0" b="0"/>
          <a:pathLst>
            <a:path>
              <a:moveTo>
                <a:pt x="2524085" y="0"/>
              </a:moveTo>
              <a:lnTo>
                <a:pt x="2524085" y="409303"/>
              </a:lnTo>
              <a:lnTo>
                <a:pt x="0" y="409303"/>
              </a:lnTo>
              <a:lnTo>
                <a:pt x="0" y="600617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637B7F-3325-471F-BBFD-2D25775B6FF0}">
      <dsp:nvSpPr>
        <dsp:cNvPr id="0" name=""/>
        <dsp:cNvSpPr/>
      </dsp:nvSpPr>
      <dsp:spPr>
        <a:xfrm>
          <a:off x="2526977" y="178054"/>
          <a:ext cx="2065160" cy="1311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D0483-6B1D-4A98-9A7F-A39F675FA5FB}">
      <dsp:nvSpPr>
        <dsp:cNvPr id="0" name=""/>
        <dsp:cNvSpPr/>
      </dsp:nvSpPr>
      <dsp:spPr>
        <a:xfrm>
          <a:off x="2756439" y="396043"/>
          <a:ext cx="2065160" cy="1311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Summary of key findings:</a:t>
          </a:r>
        </a:p>
      </dsp:txBody>
      <dsp:txXfrm>
        <a:off x="2794848" y="434452"/>
        <a:ext cx="1988342" cy="1234558"/>
      </dsp:txXfrm>
    </dsp:sp>
    <dsp:sp modelId="{4C1F1154-A80F-4D1B-AB28-F1453E9B5EC5}">
      <dsp:nvSpPr>
        <dsp:cNvPr id="0" name=""/>
        <dsp:cNvSpPr/>
      </dsp:nvSpPr>
      <dsp:spPr>
        <a:xfrm>
          <a:off x="2892" y="2090049"/>
          <a:ext cx="2065160" cy="13113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62DBB-4C09-40AC-91C5-1A734D9AB7DF}">
      <dsp:nvSpPr>
        <dsp:cNvPr id="0" name=""/>
        <dsp:cNvSpPr/>
      </dsp:nvSpPr>
      <dsp:spPr>
        <a:xfrm>
          <a:off x="232354" y="2308038"/>
          <a:ext cx="2065160" cy="1311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Complex relationship between unemployment and crime rates.</a:t>
          </a:r>
        </a:p>
      </dsp:txBody>
      <dsp:txXfrm>
        <a:off x="270763" y="2346447"/>
        <a:ext cx="1988342" cy="1234558"/>
      </dsp:txXfrm>
    </dsp:sp>
    <dsp:sp modelId="{B3C0EF16-3C4B-44F4-911F-961D813FD1B3}">
      <dsp:nvSpPr>
        <dsp:cNvPr id="0" name=""/>
        <dsp:cNvSpPr/>
      </dsp:nvSpPr>
      <dsp:spPr>
        <a:xfrm>
          <a:off x="2526977" y="2090049"/>
          <a:ext cx="2065160" cy="13113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39A8A-54BF-4E99-AB00-077D020E5A13}">
      <dsp:nvSpPr>
        <dsp:cNvPr id="0" name=""/>
        <dsp:cNvSpPr/>
      </dsp:nvSpPr>
      <dsp:spPr>
        <a:xfrm>
          <a:off x="2756439" y="2308038"/>
          <a:ext cx="2065160" cy="1311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Significant differences among states and regions.</a:t>
          </a:r>
        </a:p>
      </dsp:txBody>
      <dsp:txXfrm>
        <a:off x="2794848" y="2346447"/>
        <a:ext cx="1988342" cy="1234558"/>
      </dsp:txXfrm>
    </dsp:sp>
    <dsp:sp modelId="{3A9C4B5F-4810-4D61-9D55-294477BD8A2E}">
      <dsp:nvSpPr>
        <dsp:cNvPr id="0" name=""/>
        <dsp:cNvSpPr/>
      </dsp:nvSpPr>
      <dsp:spPr>
        <a:xfrm>
          <a:off x="5051062" y="2090049"/>
          <a:ext cx="2065160" cy="13113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DA4C6-6A75-4EAF-B778-E465CE9B792C}">
      <dsp:nvSpPr>
        <dsp:cNvPr id="0" name=""/>
        <dsp:cNvSpPr/>
      </dsp:nvSpPr>
      <dsp:spPr>
        <a:xfrm>
          <a:off x="5280524" y="2308038"/>
          <a:ext cx="2065160" cy="1311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Temporal and spatial changes in variables.</a:t>
          </a:r>
        </a:p>
      </dsp:txBody>
      <dsp:txXfrm>
        <a:off x="5318933" y="2346447"/>
        <a:ext cx="1988342" cy="1234558"/>
      </dsp:txXfrm>
    </dsp:sp>
    <dsp:sp modelId="{F5AD6638-B51C-4CE0-A6CA-CAB656D59979}">
      <dsp:nvSpPr>
        <dsp:cNvPr id="0" name=""/>
        <dsp:cNvSpPr/>
      </dsp:nvSpPr>
      <dsp:spPr>
        <a:xfrm>
          <a:off x="5051062" y="178054"/>
          <a:ext cx="2065160" cy="1311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38D82-D716-47F8-A5A7-ABB236CF38CB}">
      <dsp:nvSpPr>
        <dsp:cNvPr id="0" name=""/>
        <dsp:cNvSpPr/>
      </dsp:nvSpPr>
      <dsp:spPr>
        <a:xfrm>
          <a:off x="5280524" y="396043"/>
          <a:ext cx="2065160" cy="1311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Discuss implications and correlation between unemployment and crime rates.</a:t>
          </a:r>
        </a:p>
      </dsp:txBody>
      <dsp:txXfrm>
        <a:off x="5318933" y="434452"/>
        <a:ext cx="1988342" cy="1234558"/>
      </dsp:txXfrm>
    </dsp:sp>
    <dsp:sp modelId="{566F1C91-85C6-4ACC-97A7-39C530C2B5C7}">
      <dsp:nvSpPr>
        <dsp:cNvPr id="0" name=""/>
        <dsp:cNvSpPr/>
      </dsp:nvSpPr>
      <dsp:spPr>
        <a:xfrm>
          <a:off x="7575147" y="178054"/>
          <a:ext cx="2065160" cy="1311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A6263-140B-4AE7-BA66-F2D13F8BB10F}">
      <dsp:nvSpPr>
        <dsp:cNvPr id="0" name=""/>
        <dsp:cNvSpPr/>
      </dsp:nvSpPr>
      <dsp:spPr>
        <a:xfrm>
          <a:off x="7804610" y="396043"/>
          <a:ext cx="2065160" cy="1311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Pros and cons of the approach used in the project</a:t>
          </a:r>
        </a:p>
      </dsp:txBody>
      <dsp:txXfrm>
        <a:off x="7843019" y="434452"/>
        <a:ext cx="1988342" cy="1234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6ABA5-0DE4-41EC-934F-C753542F690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08A1A-455B-4543-A9A1-E0B512F38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2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08A1A-455B-4543-A9A1-E0B512F38D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08A1A-455B-4543-A9A1-E0B512F38D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11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08A1A-455B-4543-A9A1-E0B512F38D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08A1A-455B-4543-A9A1-E0B512F38D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0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08A1A-455B-4543-A9A1-E0B512F38D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8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19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8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1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6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13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6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5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6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45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9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9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09BD-0BD0-F9CE-F6DD-EA43A1125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467" y="863364"/>
            <a:ext cx="6657476" cy="5126124"/>
          </a:xfrm>
        </p:spPr>
        <p:txBody>
          <a:bodyPr anchor="ctr">
            <a:normAutofit/>
          </a:bodyPr>
          <a:lstStyle/>
          <a:p>
            <a:pPr algn="r"/>
            <a:r>
              <a:rPr lang="en-US" sz="5600" dirty="0">
                <a:solidFill>
                  <a:schemeClr val="tx1"/>
                </a:solidFill>
              </a:rPr>
              <a:t>Temporal &amp; Spatial changes of unemployment rate in contiguous </a:t>
            </a:r>
            <a:r>
              <a:rPr lang="en-US" sz="5600" dirty="0" err="1">
                <a:solidFill>
                  <a:schemeClr val="tx1"/>
                </a:solidFill>
              </a:rPr>
              <a:t>usa</a:t>
            </a:r>
            <a:endParaRPr lang="en-US" sz="5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D3545-5562-604C-4CB9-689A2ED42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2941" y="863364"/>
            <a:ext cx="3082986" cy="5120435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By Salsabil Chowdhury Tory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Ball State University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Fall 2023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D640E9D-218F-C3C1-307B-BD94060FB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632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5020"/>
    </mc:Choice>
    <mc:Fallback xmlns="">
      <p:transition spd="slow" advTm="55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ABE273-A57A-4523-99C5-F4D7F4511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A15CF5-392D-404A-8095-DD2085F2F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B9457-BF95-FEAA-405B-BC476346A88B}"/>
              </a:ext>
            </a:extLst>
          </p:cNvPr>
          <p:cNvSpPr txBox="1"/>
          <p:nvPr/>
        </p:nvSpPr>
        <p:spPr>
          <a:xfrm>
            <a:off x="2012251" y="1300083"/>
            <a:ext cx="1660430" cy="3497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0F74E7-7AA9-4171-BCD1-C325B7632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53842" y="2054826"/>
            <a:ext cx="0" cy="27432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5FE0CD-8562-39E1-738F-760CF7D4F71C}"/>
              </a:ext>
            </a:extLst>
          </p:cNvPr>
          <p:cNvSpPr txBox="1"/>
          <p:nvPr/>
        </p:nvSpPr>
        <p:spPr>
          <a:xfrm>
            <a:off x="5075318" y="609600"/>
            <a:ext cx="6359029" cy="548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</a:rPr>
              <a:t>Analyze the trends and cycles of unemployment rate at the national, state, and county levels over time in the US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</a:rPr>
              <a:t>Identify the states and regions with the highest and lowest unemployment rates. The spatial representation of the unemployment and crime rate changes over time. 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</a:rPr>
              <a:t>Investigate the correlation between the unemployment rate and crime rate and how they vary across different states and regions</a:t>
            </a:r>
            <a:endParaRPr lang="en-US" sz="2000" dirty="0">
              <a:solidFill>
                <a:srgbClr val="FFFFFF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81B123C-A22E-2111-73F1-832FC6D6AC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954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4253"/>
    </mc:Choice>
    <mc:Fallback xmlns="">
      <p:transition spd="slow" advTm="34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487A7A-15F8-4EF6-BA1F-30C51E6EC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EFDBF8-A3DC-4DA8-9F33-E9107E70E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332A3D-96DF-4962-8D36-3CA071E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909" y="4572001"/>
            <a:ext cx="11719791" cy="205282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1AF10-95DA-582C-132F-7715DC41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824984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Data Cleaning and Processing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AB5AE4A-D9E2-62D7-97BC-E8B3C34F02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658915"/>
              </p:ext>
            </p:extLst>
          </p:nvPr>
        </p:nvGraphicFramePr>
        <p:xfrm>
          <a:off x="709613" y="642938"/>
          <a:ext cx="10828337" cy="353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D890CA0-9208-AD5C-9492-75C8B7C44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063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75"/>
    </mc:Choice>
    <mc:Fallback xmlns="">
      <p:transition spd="slow" advTm="68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2404-0303-18B0-FC56-2E22BF9BF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29" y="4992915"/>
            <a:ext cx="11829142" cy="1618343"/>
          </a:xfrm>
          <a:solidFill>
            <a:schemeClr val="accent1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4400" b="1" dirty="0"/>
              <a:t>V</a:t>
            </a:r>
            <a:r>
              <a:rPr lang="en-US" sz="4400" b="1" dirty="0">
                <a:solidFill>
                  <a:schemeClr val="bg1"/>
                </a:solidFill>
              </a:rPr>
              <a:t>Visualization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Overview of the plotting methods used (ggplot2, 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plotly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).</a:t>
            </a:r>
            <a:endParaRPr lang="en-US" b="1" dirty="0">
              <a:solidFill>
                <a:schemeClr val="bg1"/>
              </a:solidFill>
            </a:endParaRPr>
          </a:p>
          <a:p>
            <a:pPr lvl="1" algn="ctr"/>
            <a:r>
              <a:rPr lang="en-US" b="1" dirty="0">
                <a:ea typeface="+mn-lt"/>
                <a:cs typeface="+mn-lt"/>
              </a:rPr>
              <a:t>Two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time series line plots for unemployment and crime rates.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1D03E-DD50-006A-84C0-25EA6AA3B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101" y="531472"/>
            <a:ext cx="4668909" cy="3888057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3EB8F62-26F5-8136-79D2-E17E0484D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131" y="841829"/>
            <a:ext cx="5067768" cy="3773714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314126B-4172-7D67-61D3-57D0BD9DC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262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9"/>
    </mc:Choice>
    <mc:Fallback xmlns="">
      <p:transition spd="slow" advTm="54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2DC-4669-1BAF-1ABB-B95C06E8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390" y="235857"/>
            <a:ext cx="3946467" cy="6386286"/>
          </a:xfrm>
          <a:solidFill>
            <a:schemeClr val="accent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3000" b="1" cap="all" dirty="0"/>
            </a:br>
            <a:endParaRPr lang="en-US" sz="5400" b="1" cap="all" dirty="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70B86-88EA-5A25-0FF3-9A2E648F1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1260" y="449944"/>
            <a:ext cx="7789130" cy="617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38D2A-A6AF-AA2F-09F9-8115903A07DD}"/>
              </a:ext>
            </a:extLst>
          </p:cNvPr>
          <p:cNvSpPr txBox="1"/>
          <p:nvPr/>
        </p:nvSpPr>
        <p:spPr>
          <a:xfrm>
            <a:off x="8100390" y="1778206"/>
            <a:ext cx="3521108" cy="553998"/>
          </a:xfrm>
          <a:prstGeom prst="rect">
            <a:avLst/>
          </a:prstGeom>
          <a:solidFill>
            <a:schemeClr val="accent1">
              <a:alpha val="97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000" dirty="0">
                <a:solidFill>
                  <a:schemeClr val="bg1"/>
                </a:solidFill>
              </a:rPr>
              <a:t>       </a:t>
            </a:r>
            <a:r>
              <a:rPr lang="en-US" sz="3000" b="1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44873-DFEC-DC99-CD0F-C830579D907A}"/>
              </a:ext>
            </a:extLst>
          </p:cNvPr>
          <p:cNvSpPr txBox="1"/>
          <p:nvPr/>
        </p:nvSpPr>
        <p:spPr>
          <a:xfrm>
            <a:off x="8266507" y="3165811"/>
            <a:ext cx="3614233" cy="120032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Scatter plot illustrating the relationship between unemployment and crime rates in 2014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6F78DD1-63B9-D9E8-46E6-0A0CB3DC0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325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92"/>
    </mc:Choice>
    <mc:Fallback xmlns="">
      <p:transition spd="slow" advTm="41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21AB7B7-71D1-E23B-882D-BFFCA32FC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>
                <a:solidFill>
                  <a:srgbClr val="FFFFFF"/>
                </a:solidFill>
              </a:rPr>
              <a:t>Visualization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FA0D03-7A9A-0646-16CA-7D9A016D9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530" y="5598293"/>
            <a:ext cx="8767860" cy="55369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FFFFFF"/>
                </a:solidFill>
              </a:rPr>
              <a:t>Spatial maps for unemployment and crime rates in 2014.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F5795C-8DD0-5180-56E3-1435F999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73" y="885095"/>
            <a:ext cx="5219361" cy="3251484"/>
          </a:xfrm>
          <a:prstGeom prst="rect">
            <a:avLst/>
          </a:prstGeo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00793327-29D5-9202-BA31-794C33940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66" y="820481"/>
            <a:ext cx="5214281" cy="3323954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AF31D0E3-FE3D-FED1-FBB5-D415F467C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551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77"/>
    </mc:Choice>
    <mc:Fallback xmlns="">
      <p:transition spd="slow" advTm="75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01" x="4549775" y="6511925"/>
          <p14:tracePt t="1513" x="5022850" y="6094413"/>
          <p14:tracePt t="1530" x="5222875" y="5894388"/>
          <p14:tracePt t="1533" x="5349875" y="5765800"/>
          <p14:tracePt t="1547" x="5440363" y="5675313"/>
          <p14:tracePt t="1550" x="5549900" y="5602288"/>
          <p14:tracePt t="1562" x="5695950" y="5475288"/>
          <p14:tracePt t="1580" x="5805488" y="5329238"/>
          <p14:tracePt t="1596" x="5842000" y="5275263"/>
          <p14:tracePt t="1612" x="5876925" y="5221288"/>
          <p14:tracePt t="1615" x="5895975" y="5184775"/>
          <p14:tracePt t="1630" x="5949950" y="5111750"/>
          <p14:tracePt t="1645" x="6022975" y="5021263"/>
          <p14:tracePt t="1665" x="6113463" y="4892675"/>
          <p14:tracePt t="1680" x="6132513" y="4838700"/>
          <p14:tracePt t="1683" x="6169025" y="4748213"/>
          <p14:tracePt t="1696" x="6242050" y="4475163"/>
          <p14:tracePt t="1700" x="6242050" y="4256088"/>
          <p14:tracePt t="1714" x="6242050" y="4019550"/>
          <p14:tracePt t="1717" x="6186488" y="3838575"/>
          <p14:tracePt t="1729" x="6078538" y="3511550"/>
          <p14:tracePt t="1746" x="5949950" y="3238500"/>
          <p14:tracePt t="1748" x="5932488" y="3165475"/>
          <p14:tracePt t="1763" x="5895975" y="3109913"/>
          <p14:tracePt t="1766" x="5876925" y="3055938"/>
          <p14:tracePt t="1779" x="5842000" y="3001963"/>
          <p14:tracePt t="1782" x="5842000" y="2982913"/>
          <p14:tracePt t="1796" x="5822950" y="2982913"/>
          <p14:tracePt t="1799" x="5822950" y="2965450"/>
          <p14:tracePt t="1814" x="5805488" y="2946400"/>
          <p14:tracePt t="1832" x="5786438" y="2928938"/>
          <p14:tracePt t="2219" x="5768975" y="2565400"/>
          <p14:tracePt t="2227" x="5732463" y="1600200"/>
          <p14:tracePt t="2234" x="5713413" y="1055688"/>
          <p14:tracePt t="2245" x="5713413" y="490538"/>
          <p14:tracePt t="2249" x="5713413" y="17463"/>
          <p14:tracePt t="5402" x="5130800" y="273050"/>
          <p14:tracePt t="5411" x="5040313" y="619125"/>
          <p14:tracePt t="5414" x="5003800" y="836613"/>
          <p14:tracePt t="5421" x="4967288" y="1073150"/>
          <p14:tracePt t="5428" x="4913313" y="1292225"/>
          <p14:tracePt t="5445" x="4822825" y="1765300"/>
          <p14:tracePt t="5458" x="4749800" y="2073275"/>
          <p14:tracePt t="5477" x="4676775" y="2546350"/>
          <p14:tracePt t="5493" x="4657725" y="2655888"/>
          <p14:tracePt t="5497" x="4640263" y="2782888"/>
          <p14:tracePt t="5499" x="4640263" y="2819400"/>
          <p14:tracePt t="5508" x="4640263" y="2855913"/>
          <p14:tracePt t="5526" x="4640263" y="2928938"/>
          <p14:tracePt t="6379" x="4967288" y="3038475"/>
          <p14:tracePt t="6382" x="5386388" y="3128963"/>
          <p14:tracePt t="6391" x="5605463" y="3201988"/>
          <p14:tracePt t="6398" x="5749925" y="3238500"/>
          <p14:tracePt t="6408" x="5895975" y="3292475"/>
          <p14:tracePt t="6411" x="6022975" y="3328988"/>
          <p14:tracePt t="6414" x="6205538" y="3382963"/>
          <p14:tracePt t="6425" x="6315075" y="3438525"/>
          <p14:tracePt t="6441" x="6586538" y="3492500"/>
          <p14:tracePt t="6445" x="6696075" y="3529013"/>
          <p14:tracePt t="6458" x="6805613" y="3546475"/>
          <p14:tracePt t="6460" x="6915150" y="3565525"/>
          <p14:tracePt t="6474" x="7205663" y="3619500"/>
          <p14:tracePt t="6478" x="7297738" y="3656013"/>
          <p14:tracePt t="6493" x="7497763" y="3692525"/>
          <p14:tracePt t="6508" x="7678738" y="3748088"/>
          <p14:tracePt t="6525" x="7842250" y="3783013"/>
          <p14:tracePt t="6528" x="7915275" y="3802063"/>
          <p14:tracePt t="6542" x="7988300" y="3819525"/>
          <p14:tracePt t="6558" x="8078788" y="3838575"/>
          <p14:tracePt t="6561" x="8097838" y="3856038"/>
          <p14:tracePt t="6575" x="8188325" y="3875088"/>
          <p14:tracePt t="6591" x="8243888" y="3911600"/>
          <p14:tracePt t="6610" x="8370888" y="3965575"/>
          <p14:tracePt t="6625" x="8424863" y="3965575"/>
          <p14:tracePt t="6628" x="8443913" y="4002088"/>
          <p14:tracePt t="6641" x="8534400" y="4038600"/>
          <p14:tracePt t="6659" x="8624888" y="4056063"/>
          <p14:tracePt t="6674" x="8680450" y="4092575"/>
          <p14:tracePt t="6691" x="8716963" y="4111625"/>
          <p14:tracePt t="6694" x="8770938" y="4129088"/>
          <p14:tracePt t="6708" x="8824913" y="4165600"/>
          <p14:tracePt t="6725" x="8861425" y="4184650"/>
          <p14:tracePt t="6728" x="8897938" y="4202113"/>
          <p14:tracePt t="6741" x="8934450" y="4238625"/>
          <p14:tracePt t="6744" x="8970963" y="4238625"/>
          <p14:tracePt t="6758" x="9024938" y="4292600"/>
          <p14:tracePt t="6774" x="9117013" y="4348163"/>
          <p14:tracePt t="6777" x="9153525" y="4365625"/>
          <p14:tracePt t="6793" x="9207500" y="4402138"/>
          <p14:tracePt t="6807" x="9280525" y="4438650"/>
          <p14:tracePt t="6825" x="9390063" y="4529138"/>
          <p14:tracePt t="6828" x="9407525" y="4548188"/>
          <p14:tracePt t="6842" x="9499600" y="4621213"/>
          <p14:tracePt t="6857" x="9590088" y="4675188"/>
          <p14:tracePt t="6875" x="9680575" y="4748213"/>
          <p14:tracePt t="6892" x="9736138" y="4765675"/>
          <p14:tracePt t="6908" x="9753600" y="4802188"/>
          <p14:tracePt t="6912" x="9771063" y="4821238"/>
          <p14:tracePt t="6925" x="9807575" y="4838700"/>
          <p14:tracePt t="6941" x="9826625" y="4857750"/>
          <p14:tracePt t="6958" x="9844088" y="4857750"/>
          <p14:tracePt t="6975" x="9863138" y="4875213"/>
          <p14:tracePt t="6980" x="9863138" y="4892675"/>
          <p14:tracePt t="6991" x="9880600" y="4892675"/>
          <p14:tracePt t="7016" x="9880600" y="4911725"/>
          <p14:tracePt t="7029" x="9899650" y="4911725"/>
          <p14:tracePt t="7041" x="9899650" y="4929188"/>
          <p14:tracePt t="7044" x="9917113" y="4929188"/>
          <p14:tracePt t="7058" x="9936163" y="4948238"/>
          <p14:tracePt t="7079" x="9953625" y="4948238"/>
          <p14:tracePt t="7091" x="9953625" y="4965700"/>
          <p14:tracePt t="7108" x="9972675" y="4984750"/>
          <p14:tracePt t="7134" x="9972675" y="5002213"/>
          <p14:tracePt t="7162" x="9990138" y="5021263"/>
          <p14:tracePt t="7197" x="10007600" y="5021263"/>
          <p14:tracePt t="7204" x="10007600" y="5038725"/>
          <p14:tracePt t="7232" x="10026650" y="5038725"/>
          <p14:tracePt t="7239" x="10026650" y="5057775"/>
          <p14:tracePt t="7253" x="10026650" y="5075238"/>
          <p14:tracePt t="7275" x="10044113" y="5092700"/>
          <p14:tracePt t="7288" x="10044113" y="5111750"/>
          <p14:tracePt t="7301" x="10063163" y="5111750"/>
          <p14:tracePt t="7309" x="10063163" y="5129213"/>
          <p14:tracePt t="7330" x="10063163" y="5148263"/>
          <p14:tracePt t="7343" x="10080625" y="5165725"/>
          <p14:tracePt t="7359" x="10080625" y="5184775"/>
          <p14:tracePt t="7373" x="10080625" y="5202238"/>
          <p14:tracePt t="7389" x="10099675" y="5221288"/>
          <p14:tracePt t="7392" x="10099675" y="5238750"/>
          <p14:tracePt t="7405" x="10117138" y="5238750"/>
          <p14:tracePt t="7423" x="10153650" y="5275263"/>
          <p14:tracePt t="7439" x="10172700" y="5294313"/>
          <p14:tracePt t="14497" x="10080625" y="5238750"/>
          <p14:tracePt t="14504" x="9844088" y="5092700"/>
          <p14:tracePt t="14518" x="9499600" y="4892675"/>
          <p14:tracePt t="14521" x="9190038" y="4729163"/>
          <p14:tracePt t="14535" x="8770938" y="4492625"/>
          <p14:tracePt t="14538" x="8497888" y="4348163"/>
          <p14:tracePt t="14550" x="8170863" y="4202113"/>
          <p14:tracePt t="14553" x="7715250" y="4019550"/>
          <p14:tracePt t="14567" x="7078663" y="3802063"/>
          <p14:tracePt t="14584" x="6149975" y="3511550"/>
          <p14:tracePt t="14587" x="5986463" y="3455988"/>
          <p14:tracePt t="14599" x="5805488" y="3402013"/>
          <p14:tracePt t="14616" x="5240338" y="3238500"/>
          <p14:tracePt t="14619" x="5095875" y="3182938"/>
          <p14:tracePt t="14633" x="4786313" y="3109913"/>
          <p14:tracePt t="14636" x="4713288" y="3092450"/>
          <p14:tracePt t="14651" x="4622800" y="3055938"/>
          <p14:tracePt t="14667" x="4549775" y="3038475"/>
          <p14:tracePt t="14685" x="4530725" y="3019425"/>
          <p14:tracePt t="14688" x="4513263" y="3019425"/>
          <p14:tracePt t="14700" x="4457700" y="2982913"/>
          <p14:tracePt t="14716" x="4386263" y="2946400"/>
          <p14:tracePt t="14735" x="4203700" y="2838450"/>
          <p14:tracePt t="14750" x="4167188" y="2819400"/>
          <p14:tracePt t="14753" x="4094163" y="2765425"/>
          <p14:tracePt t="14767" x="3984625" y="2673350"/>
          <p14:tracePt t="14769" x="3930650" y="2638425"/>
          <p14:tracePt t="14783" x="3767138" y="2492375"/>
          <p14:tracePt t="14801" x="3640138" y="2382838"/>
          <p14:tracePt t="14804" x="3548063" y="2328863"/>
          <p14:tracePt t="14817" x="3475038" y="2273300"/>
          <p14:tracePt t="14820" x="3403600" y="2201863"/>
          <p14:tracePt t="14833" x="3348038" y="2182813"/>
          <p14:tracePt t="14836" x="3294063" y="2146300"/>
          <p14:tracePt t="14850" x="3201988" y="2073275"/>
          <p14:tracePt t="14853" x="3130550" y="2055813"/>
          <p14:tracePt t="14867" x="3057525" y="1982788"/>
          <p14:tracePt t="14883" x="2928938" y="1928813"/>
          <p14:tracePt t="14899" x="2801938" y="1855788"/>
          <p14:tracePt t="14902" x="2728913" y="1836738"/>
          <p14:tracePt t="14918" x="2620963" y="1782763"/>
          <p14:tracePt t="14932" x="2492375" y="1728788"/>
          <p14:tracePt t="14949" x="2401888" y="1709738"/>
          <p14:tracePt t="14952" x="2365375" y="1692275"/>
          <p14:tracePt t="14966" x="2311400" y="1673225"/>
          <p14:tracePt t="14971" x="2255838" y="1655763"/>
          <p14:tracePt t="14974" x="2238375" y="1636713"/>
          <p14:tracePt t="14983" x="2184400" y="1619250"/>
          <p14:tracePt t="14986" x="2147888" y="1600200"/>
          <p14:tracePt t="15002" x="2092325" y="1582738"/>
          <p14:tracePt t="15016" x="2055813" y="1563688"/>
          <p14:tracePt t="15034" x="1947863" y="1509713"/>
          <p14:tracePt t="15049" x="1911350" y="1509713"/>
          <p14:tracePt t="15052" x="1874838" y="1509713"/>
          <p14:tracePt t="15067" x="1801813" y="1473200"/>
          <p14:tracePt t="15070" x="1765300" y="1473200"/>
          <p14:tracePt t="15083" x="1728788" y="1473200"/>
          <p14:tracePt t="15099" x="1674813" y="1473200"/>
          <p14:tracePt t="15116" x="1655763" y="1473200"/>
          <p14:tracePt t="15119" x="1638300" y="1473200"/>
          <p14:tracePt t="15135" x="1619250" y="1492250"/>
          <p14:tracePt t="15149" x="1601788" y="1563688"/>
          <p14:tracePt t="15167" x="1546225" y="1728788"/>
          <p14:tracePt t="15170" x="1528763" y="1819275"/>
          <p14:tracePt t="15184" x="1492250" y="2092325"/>
          <p14:tracePt t="15187" x="1492250" y="2219325"/>
          <p14:tracePt t="15199" x="1492250" y="2309813"/>
          <p14:tracePt t="15202" x="1492250" y="2382838"/>
          <p14:tracePt t="15217" x="1492250" y="2528888"/>
          <p14:tracePt t="15232" x="1509713" y="2619375"/>
          <p14:tracePt t="15249" x="1565275" y="2765425"/>
          <p14:tracePt t="15252" x="1582738" y="2801938"/>
          <p14:tracePt t="15266" x="1619250" y="2855913"/>
          <p14:tracePt t="15268" x="1638300" y="2892425"/>
          <p14:tracePt t="15283" x="1765300" y="3019425"/>
          <p14:tracePt t="15286" x="1892300" y="3146425"/>
          <p14:tracePt t="15301" x="2455863" y="3529013"/>
          <p14:tracePt t="15318" x="2894013" y="3748088"/>
          <p14:tracePt t="15321" x="3038475" y="3802063"/>
          <p14:tracePt t="15332" x="3238500" y="3875088"/>
          <p14:tracePt t="15350" x="3711575" y="4019550"/>
          <p14:tracePt t="15367" x="4040188" y="4075113"/>
          <p14:tracePt t="15370" x="4184650" y="4092575"/>
          <p14:tracePt t="15384" x="4476750" y="4092575"/>
          <p14:tracePt t="15400" x="4603750" y="4092575"/>
          <p14:tracePt t="15417" x="4730750" y="4092575"/>
          <p14:tracePt t="15420" x="4767263" y="4092575"/>
          <p14:tracePt t="15434" x="4840288" y="4075113"/>
          <p14:tracePt t="15449" x="4913313" y="4056063"/>
          <p14:tracePt t="15467" x="5240338" y="3802063"/>
          <p14:tracePt t="15483" x="5513388" y="3546475"/>
          <p14:tracePt t="15485" x="5640388" y="3402013"/>
          <p14:tracePt t="15499" x="5949950" y="3074988"/>
          <p14:tracePt t="15517" x="6315075" y="2601913"/>
          <p14:tracePt t="15532" x="6386513" y="2365375"/>
          <p14:tracePt t="15549" x="6386513" y="2236788"/>
          <p14:tracePt t="15552" x="6386513" y="2182813"/>
          <p14:tracePt t="15566" x="6350000" y="2109788"/>
          <p14:tracePt t="15583" x="6278563" y="2019300"/>
          <p14:tracePt t="15586" x="6242050" y="1982788"/>
          <p14:tracePt t="15598" x="6205538" y="1928813"/>
          <p14:tracePt t="15615" x="6149975" y="1855788"/>
          <p14:tracePt t="15618" x="6096000" y="1800225"/>
          <p14:tracePt t="15633" x="6022975" y="1746250"/>
          <p14:tracePt t="15636" x="5986463" y="1728788"/>
          <p14:tracePt t="15650" x="5895975" y="1655763"/>
          <p14:tracePt t="15665" x="5749925" y="1582738"/>
          <p14:tracePt t="15683" x="5622925" y="1528763"/>
          <p14:tracePt t="15688" x="5549900" y="1492250"/>
          <p14:tracePt t="15699" x="5367338" y="1436688"/>
          <p14:tracePt t="15715" x="5259388" y="1419225"/>
          <p14:tracePt t="15734" x="5040313" y="1363663"/>
          <p14:tracePt t="15749" x="4803775" y="1292225"/>
          <p14:tracePt t="15766" x="4603750" y="1255713"/>
          <p14:tracePt t="15769" x="4476750" y="1236663"/>
          <p14:tracePt t="15784" x="4257675" y="1219200"/>
          <p14:tracePt t="15799" x="4040188" y="1200150"/>
          <p14:tracePt t="15815" x="3803650" y="1163638"/>
          <p14:tracePt t="15818" x="3657600" y="1146175"/>
          <p14:tracePt t="15831" x="3548063" y="1146175"/>
          <p14:tracePt t="15834" x="3457575" y="1146175"/>
          <p14:tracePt t="15847" x="3238500" y="1146175"/>
          <p14:tracePt t="15865" x="3021013" y="1146175"/>
          <p14:tracePt t="15881" x="2857500" y="1146175"/>
          <p14:tracePt t="15899" x="2711450" y="1146175"/>
          <p14:tracePt t="15902" x="2638425" y="1163638"/>
          <p14:tracePt t="15915" x="2584450" y="1163638"/>
          <p14:tracePt t="15919" x="2547938" y="1163638"/>
          <p14:tracePt t="15932" x="2474913" y="1182688"/>
          <p14:tracePt t="15936" x="2438400" y="1200150"/>
          <p14:tracePt t="15950" x="2384425" y="1219200"/>
          <p14:tracePt t="15965" x="2347913" y="1219200"/>
          <p14:tracePt t="15968" x="2311400" y="1236663"/>
          <p14:tracePt t="15981" x="2238375" y="1292225"/>
          <p14:tracePt t="15984" x="2219325" y="1309688"/>
          <p14:tracePt t="15999" x="2147888" y="1363663"/>
          <p14:tracePt t="16015" x="2111375" y="1400175"/>
          <p14:tracePt t="16033" x="2055813" y="1455738"/>
          <p14:tracePt t="16048" x="2055813" y="1473200"/>
          <p14:tracePt t="16050" x="2038350" y="1528763"/>
          <p14:tracePt t="16065" x="1965325" y="1673225"/>
          <p14:tracePt t="16083" x="1855788" y="2019300"/>
          <p14:tracePt t="16098" x="1801813" y="2182813"/>
          <p14:tracePt t="16115" x="1801813" y="2255838"/>
          <p14:tracePt t="16118" x="1782763" y="2309813"/>
          <p14:tracePt t="16132" x="1765300" y="2382838"/>
          <p14:tracePt t="16149" x="1765300" y="2436813"/>
          <p14:tracePt t="16152" x="1765300" y="2473325"/>
          <p14:tracePt t="16166" x="1765300" y="2582863"/>
          <p14:tracePt t="16183" x="1765300" y="2673350"/>
          <p14:tracePt t="16199" x="1819275" y="2838450"/>
          <p14:tracePt t="16202" x="1838325" y="2928938"/>
          <p14:tracePt t="16215" x="1928813" y="3165475"/>
          <p14:tracePt t="16232" x="2055813" y="3382963"/>
          <p14:tracePt t="16249" x="2165350" y="3565525"/>
          <p14:tracePt t="16265" x="2201863" y="3602038"/>
          <p14:tracePt t="16268" x="2238375" y="3619500"/>
          <p14:tracePt t="16281" x="2292350" y="3675063"/>
          <p14:tracePt t="16284" x="2328863" y="3711575"/>
          <p14:tracePt t="16299" x="2401888" y="3765550"/>
          <p14:tracePt t="16315" x="2474913" y="3838575"/>
          <p14:tracePt t="16333" x="2565400" y="3892550"/>
          <p14:tracePt t="16336" x="2601913" y="3911600"/>
          <p14:tracePt t="16348" x="2674938" y="3965575"/>
          <p14:tracePt t="16352" x="2747963" y="4002088"/>
          <p14:tracePt t="16365" x="2911475" y="4075113"/>
          <p14:tracePt t="16383" x="3184525" y="4165600"/>
          <p14:tracePt t="16398" x="3238500" y="4184650"/>
          <p14:tracePt t="16402" x="3311525" y="4202113"/>
          <p14:tracePt t="16405" x="3403600" y="4202113"/>
          <p14:tracePt t="16415" x="3457575" y="4219575"/>
          <p14:tracePt t="16418" x="3494088" y="4219575"/>
          <p14:tracePt t="16432" x="3640138" y="4238625"/>
          <p14:tracePt t="16448" x="3840163" y="4238625"/>
          <p14:tracePt t="16452" x="3967163" y="4238625"/>
          <p14:tracePt t="16464" x="4040188" y="4219575"/>
          <p14:tracePt t="16467" x="4113213" y="4202113"/>
          <p14:tracePt t="16482" x="4257675" y="4165600"/>
          <p14:tracePt t="16499" x="4349750" y="4148138"/>
          <p14:tracePt t="16502" x="4403725" y="4129088"/>
          <p14:tracePt t="16515" x="4530725" y="4056063"/>
          <p14:tracePt t="16532" x="4622800" y="4019550"/>
          <p14:tracePt t="16548" x="4730750" y="3965575"/>
          <p14:tracePt t="16566" x="5003800" y="3819525"/>
          <p14:tracePt t="16581" x="5149850" y="3711575"/>
          <p14:tracePt t="16599" x="5367338" y="3602038"/>
          <p14:tracePt t="16614" x="5403850" y="3565525"/>
          <p14:tracePt t="16616" x="5440363" y="3529013"/>
          <p14:tracePt t="16632" x="5532438" y="3475038"/>
          <p14:tracePt t="16636" x="5568950" y="3438525"/>
          <p14:tracePt t="16648" x="5640388" y="3365500"/>
          <p14:tracePt t="16665" x="5695950" y="3275013"/>
          <p14:tracePt t="16683" x="5842000" y="3109913"/>
          <p14:tracePt t="16698" x="5876925" y="3055938"/>
          <p14:tracePt t="16700" x="5913438" y="3001963"/>
          <p14:tracePt t="16714" x="5986463" y="2855913"/>
          <p14:tracePt t="16732" x="6078538" y="2692400"/>
          <p14:tracePt t="16748" x="6113463" y="2546350"/>
          <p14:tracePt t="16765" x="6113463" y="2455863"/>
          <p14:tracePt t="16768" x="6113463" y="2382838"/>
          <p14:tracePt t="16781" x="6113463" y="2255838"/>
          <p14:tracePt t="16797" x="6005513" y="2019300"/>
          <p14:tracePt t="16816" x="5749925" y="1655763"/>
          <p14:tracePt t="16831" x="5568950" y="1509713"/>
          <p14:tracePt t="16847" x="5349875" y="1363663"/>
          <p14:tracePt t="16850" x="5240338" y="1309688"/>
          <p14:tracePt t="16865" x="5040313" y="1236663"/>
          <p14:tracePt t="16881" x="4786313" y="1146175"/>
          <p14:tracePt t="16898" x="4603750" y="1092200"/>
          <p14:tracePt t="16900" x="4549775" y="1073150"/>
          <p14:tracePt t="16914" x="4476750" y="1055688"/>
          <p14:tracePt t="16918" x="4421188" y="1036638"/>
          <p14:tracePt t="16931" x="4313238" y="1019175"/>
          <p14:tracePt t="16948" x="4130675" y="1000125"/>
          <p14:tracePt t="16964" x="4021138" y="982663"/>
          <p14:tracePt t="16981" x="3803650" y="982663"/>
          <p14:tracePt t="16983" x="3730625" y="982663"/>
          <p14:tracePt t="16997" x="3548063" y="982663"/>
          <p14:tracePt t="17014" x="3348038" y="982663"/>
          <p14:tracePt t="17032" x="3094038" y="1000125"/>
          <p14:tracePt t="17047" x="3038475" y="1019175"/>
          <p14:tracePt t="17050" x="2965450" y="1019175"/>
          <p14:tracePt t="17064" x="2874963" y="1055688"/>
          <p14:tracePt t="17067" x="2838450" y="1055688"/>
          <p14:tracePt t="17082" x="2765425" y="1073150"/>
          <p14:tracePt t="17097" x="2657475" y="1109663"/>
          <p14:tracePt t="17114" x="2584450" y="1146175"/>
          <p14:tracePt t="17116" x="2528888" y="1146175"/>
          <p14:tracePt t="17133" x="2474913" y="1163638"/>
          <p14:tracePt t="17147" x="2420938" y="1200150"/>
          <p14:tracePt t="17151" x="2420938" y="1219200"/>
          <p14:tracePt t="17165" x="2365375" y="1236663"/>
          <p14:tracePt t="17181" x="2328863" y="1273175"/>
          <p14:tracePt t="17185" x="2311400" y="1292225"/>
          <p14:tracePt t="17199" x="2274888" y="1309688"/>
          <p14:tracePt t="17202" x="2255838" y="1327150"/>
          <p14:tracePt t="17214" x="2201863" y="1382713"/>
          <p14:tracePt t="17231" x="2165350" y="1400175"/>
          <p14:tracePt t="17248" x="2092325" y="1473200"/>
          <p14:tracePt t="17265" x="2055813" y="1528763"/>
          <p14:tracePt t="17745" x="2055813" y="1563688"/>
          <p14:tracePt t="17751" x="2038350" y="1619250"/>
          <p14:tracePt t="17765" x="2038350" y="1709738"/>
          <p14:tracePt t="17780" x="2001838" y="1819275"/>
          <p14:tracePt t="17796" x="2001838" y="1928813"/>
          <p14:tracePt t="17799" x="2001838" y="1965325"/>
          <p14:tracePt t="17814" x="2001838" y="2073275"/>
          <p14:tracePt t="17831" x="2001838" y="2165350"/>
          <p14:tracePt t="17834" x="2001838" y="2219325"/>
          <p14:tracePt t="17847" x="2001838" y="2309813"/>
          <p14:tracePt t="17864" x="2001838" y="2401888"/>
          <p14:tracePt t="17880" x="2001838" y="2492375"/>
          <p14:tracePt t="17884" x="2019300" y="2528888"/>
          <p14:tracePt t="17897" x="2019300" y="2601913"/>
          <p14:tracePt t="17913" x="2038350" y="2655888"/>
          <p14:tracePt t="17930" x="2038350" y="2709863"/>
          <p14:tracePt t="17933" x="2038350" y="2728913"/>
          <p14:tracePt t="17947" x="2055813" y="2765425"/>
          <p14:tracePt t="17963" x="2074863" y="2782888"/>
          <p14:tracePt t="17981" x="2074863" y="2819400"/>
          <p14:tracePt t="17984" x="2092325" y="2838450"/>
          <p14:tracePt t="17997" x="2092325" y="2855913"/>
          <p14:tracePt t="18014" x="2111375" y="2874963"/>
          <p14:tracePt t="18016" x="2111375" y="2892425"/>
          <p14:tracePt t="18031" x="2128838" y="2892425"/>
          <p14:tracePt t="18046" x="2147888" y="2909888"/>
          <p14:tracePt t="18064" x="2147888" y="2928938"/>
          <p14:tracePt t="18081" x="2147888" y="2946400"/>
          <p14:tracePt t="18096" x="2165350" y="2946400"/>
          <p14:tracePt t="18113" x="2165350" y="2965450"/>
          <p14:tracePt t="18149" x="2165350" y="2982913"/>
          <p14:tracePt t="18165" x="2147888" y="2982913"/>
          <p14:tracePt t="18171" x="2128838" y="2982913"/>
          <p14:tracePt t="18184" x="2111375" y="2982913"/>
          <p14:tracePt t="18196" x="2074863" y="2982913"/>
          <p14:tracePt t="18199" x="2055813" y="2982913"/>
          <p14:tracePt t="18214" x="2038350" y="2982913"/>
          <p14:tracePt t="18217" x="2001838" y="2982913"/>
          <p14:tracePt t="18219" x="1982788" y="2982913"/>
          <p14:tracePt t="18229" x="1965325" y="2982913"/>
          <p14:tracePt t="18232" x="1928813" y="2982913"/>
          <p14:tracePt t="18247" x="1892300" y="2982913"/>
          <p14:tracePt t="18263" x="1874838" y="2982913"/>
          <p14:tracePt t="18282" x="1838325" y="2982913"/>
          <p14:tracePt t="18302" x="1819275" y="2982913"/>
          <p14:tracePt t="18324" x="1819275" y="2965450"/>
          <p14:tracePt t="18337" x="1801813" y="2965450"/>
          <p14:tracePt t="18380" x="1782763" y="2965450"/>
          <p14:tracePt t="18387" x="1782763" y="2946400"/>
          <p14:tracePt t="18408" x="1765300" y="2946400"/>
          <p14:tracePt t="18421" x="1765300" y="2928938"/>
          <p14:tracePt t="18456" x="1746250" y="2928938"/>
          <p14:tracePt t="18991" x="1838325" y="2928938"/>
          <p14:tracePt t="18998" x="2092325" y="2892425"/>
          <p14:tracePt t="19013" x="2455863" y="2874963"/>
          <p14:tracePt t="19016" x="2820988" y="2874963"/>
          <p14:tracePt t="19029" x="3201988" y="2855913"/>
          <p14:tracePt t="19045" x="3330575" y="2855913"/>
          <p14:tracePt t="19048" x="3494088" y="2838450"/>
          <p14:tracePt t="19061" x="3784600" y="2819400"/>
          <p14:tracePt t="19080" x="3984625" y="2819400"/>
          <p14:tracePt t="19084" x="4057650" y="2801938"/>
          <p14:tracePt t="19095" x="4113213" y="2801938"/>
          <p14:tracePt t="19098" x="4148138" y="2782888"/>
          <p14:tracePt t="19112" x="4167188" y="2782888"/>
          <p14:tracePt t="19114" x="4203700" y="2782888"/>
          <p14:tracePt t="19129" x="4240213" y="2782888"/>
          <p14:tracePt t="19146" x="4294188" y="2765425"/>
          <p14:tracePt t="19149" x="4313238" y="2765425"/>
          <p14:tracePt t="19163" x="4330700" y="2765425"/>
          <p14:tracePt t="19179" x="4349750" y="2765425"/>
          <p14:tracePt t="19196" x="4386263" y="2765425"/>
          <p14:tracePt t="19212" x="4421188" y="2765425"/>
          <p14:tracePt t="19228" x="4440238" y="2765425"/>
          <p14:tracePt t="19245" x="4457700" y="2765425"/>
          <p14:tracePt t="19248" x="4494213" y="2765425"/>
          <p14:tracePt t="19263" x="4513263" y="2765425"/>
          <p14:tracePt t="19279" x="4549775" y="2765425"/>
          <p14:tracePt t="19296" x="4586288" y="2746375"/>
          <p14:tracePt t="19312" x="4603750" y="2746375"/>
          <p14:tracePt t="19329" x="4622800" y="2746375"/>
          <p14:tracePt t="19333" x="4622800" y="2728913"/>
          <p14:tracePt t="19346" x="4657725" y="2728913"/>
          <p14:tracePt t="19362" x="4676775" y="2728913"/>
          <p14:tracePt t="19379" x="4676775" y="2709863"/>
          <p14:tracePt t="19382" x="4694238" y="2709863"/>
          <p14:tracePt t="19401" x="4713288" y="2692400"/>
          <p14:tracePt t="19415" x="4730750" y="2692400"/>
          <p14:tracePt t="19430" x="4749800" y="2673350"/>
          <p14:tracePt t="19446" x="4786313" y="2619375"/>
          <p14:tracePt t="19463" x="4840288" y="2546350"/>
          <p14:tracePt t="19479" x="4859338" y="2528888"/>
          <p14:tracePt t="19481" x="4876800" y="2509838"/>
          <p14:tracePt t="19495" x="4913313" y="2473325"/>
          <p14:tracePt t="19513" x="4949825" y="2436813"/>
          <p14:tracePt t="19528" x="4967288" y="2401888"/>
          <p14:tracePt t="19545" x="4967288" y="2382838"/>
          <p14:tracePt t="19548" x="4986338" y="2365375"/>
          <p14:tracePt t="19563" x="5003800" y="2346325"/>
          <p14:tracePt t="19578" x="5003800" y="2309813"/>
          <p14:tracePt t="19596" x="5022850" y="2273300"/>
          <p14:tracePt t="19611" x="5040313" y="2273300"/>
          <p14:tracePt t="19615" x="5040313" y="2255838"/>
          <p14:tracePt t="19629" x="5040313" y="2236788"/>
          <p14:tracePt t="19645" x="5059363" y="2219325"/>
          <p14:tracePt t="19662" x="5059363" y="2201863"/>
          <p14:tracePt t="19666" x="5076825" y="2201863"/>
          <p14:tracePt t="19680" x="5076825" y="2182813"/>
          <p14:tracePt t="19722" x="5076825" y="2165350"/>
          <p14:tracePt t="19757" x="5076825" y="2146300"/>
          <p14:tracePt t="19863" x="5059363" y="2146300"/>
          <p14:tracePt t="19891" x="5040313" y="2146300"/>
          <p14:tracePt t="19918" x="5022850" y="2146300"/>
          <p14:tracePt t="19932" x="5022850" y="2165350"/>
          <p14:tracePt t="19946" x="5003800" y="2165350"/>
          <p14:tracePt t="19963" x="4986338" y="2165350"/>
          <p14:tracePt t="19974" x="4967288" y="2182813"/>
          <p14:tracePt t="19988" x="4949825" y="2182813"/>
          <p14:tracePt t="20002" x="4930775" y="2182813"/>
          <p14:tracePt t="20012" x="4876800" y="2182813"/>
          <p14:tracePt t="20016" x="4859338" y="2201863"/>
          <p14:tracePt t="20028" x="4840288" y="2201863"/>
          <p14:tracePt t="20031" x="4803775" y="2219325"/>
          <p14:tracePt t="20046" x="4730750" y="2236788"/>
          <p14:tracePt t="20061" x="4549775" y="2273300"/>
          <p14:tracePt t="20064" x="4476750" y="2292350"/>
          <p14:tracePt t="20079" x="4257675" y="2365375"/>
          <p14:tracePt t="20094" x="4021138" y="2436813"/>
          <p14:tracePt t="20111" x="3930650" y="2473325"/>
          <p14:tracePt t="20114" x="3894138" y="2492375"/>
          <p14:tracePt t="20129" x="3840163" y="2509838"/>
          <p14:tracePt t="20145" x="3730625" y="2565400"/>
          <p14:tracePt t="20147" x="3657600" y="2582863"/>
          <p14:tracePt t="20161" x="3603625" y="2601913"/>
          <p14:tracePt t="20163" x="3567113" y="2619375"/>
          <p14:tracePt t="20177" x="3530600" y="2619375"/>
          <p14:tracePt t="20180" x="3475038" y="2638425"/>
          <p14:tracePt t="20195" x="3311525" y="2692400"/>
          <p14:tracePt t="20198" x="3238500" y="2709863"/>
          <p14:tracePt t="20212" x="3148013" y="2746375"/>
          <p14:tracePt t="20227" x="3001963" y="2782888"/>
          <p14:tracePt t="20245" x="2928938" y="2819400"/>
          <p14:tracePt t="20247" x="2894013" y="2819400"/>
          <p14:tracePt t="20262" x="2838450" y="2838450"/>
          <p14:tracePt t="20267" x="2801938" y="2838450"/>
          <p14:tracePt t="20278" x="2784475" y="2855913"/>
          <p14:tracePt t="20281" x="2765425" y="2874963"/>
          <p14:tracePt t="20296" x="2747963" y="2874963"/>
          <p14:tracePt t="20312" x="2728913" y="2892425"/>
          <p14:tracePt t="20328" x="2711450" y="2892425"/>
          <p14:tracePt t="20331" x="2692400" y="2892425"/>
          <p14:tracePt t="20344" x="2674938" y="2892425"/>
          <p14:tracePt t="20361" x="2638425" y="2909888"/>
          <p14:tracePt t="20379" x="2620963" y="2909888"/>
          <p14:tracePt t="20394" x="2601913" y="2928938"/>
          <p14:tracePt t="20412" x="2584450" y="2928938"/>
          <p14:tracePt t="20415" x="2565400" y="2928938"/>
          <p14:tracePt t="20428" x="2547938" y="2946400"/>
          <p14:tracePt t="20444" x="2511425" y="2946400"/>
          <p14:tracePt t="20462" x="2438400" y="2982913"/>
          <p14:tracePt t="20477" x="2420938" y="2982913"/>
          <p14:tracePt t="20480" x="2401888" y="2982913"/>
          <p14:tracePt t="20494" x="2328863" y="3001963"/>
          <p14:tracePt t="20496" x="2311400" y="3001963"/>
          <p14:tracePt t="20512" x="2255838" y="3001963"/>
          <p14:tracePt t="20528" x="2219325" y="3001963"/>
          <p14:tracePt t="20544" x="2184400" y="3019425"/>
          <p14:tracePt t="20562" x="2147888" y="3019425"/>
          <p14:tracePt t="20577" x="2128838" y="3019425"/>
          <p14:tracePt t="20595" x="2111375" y="3019425"/>
          <p14:tracePt t="20612" x="2092325" y="3019425"/>
          <p14:tracePt t="20630" x="2092325" y="3001963"/>
          <p14:tracePt t="20986" x="2165350" y="2709863"/>
          <p14:tracePt t="20995" x="2347913" y="2273300"/>
          <p14:tracePt t="21002" x="2511425" y="1782763"/>
          <p14:tracePt t="21011" x="2692400" y="1309688"/>
          <p14:tracePt t="21014" x="2838450" y="890588"/>
          <p14:tracePt t="21028" x="3184525" y="182563"/>
          <p14:tracePt t="21754" x="3567113" y="90488"/>
          <p14:tracePt t="21761" x="3457575" y="236538"/>
          <p14:tracePt t="21776" x="3403600" y="309563"/>
          <p14:tracePt t="21779" x="3330575" y="400050"/>
          <p14:tracePt t="21792" x="3148013" y="619125"/>
          <p14:tracePt t="21811" x="2984500" y="873125"/>
          <p14:tracePt t="21826" x="2894013" y="1036638"/>
          <p14:tracePt t="21842" x="2820988" y="1182688"/>
          <p14:tracePt t="21845" x="2801938" y="1219200"/>
          <p14:tracePt t="21859" x="2747963" y="1346200"/>
          <p14:tracePt t="21875" x="2692400" y="1473200"/>
          <p14:tracePt t="21894" x="2638425" y="1600200"/>
          <p14:tracePt t="21908" x="2584450" y="1673225"/>
          <p14:tracePt t="21926" x="2584450" y="1692275"/>
          <p14:tracePt t="21928" x="2565400" y="1709738"/>
          <p14:tracePt t="21944" x="2547938" y="1728788"/>
          <p14:tracePt t="21959" x="2528888" y="1765300"/>
          <p14:tracePt t="21976" x="2528888" y="1800225"/>
          <p14:tracePt t="21993" x="2492375" y="1873250"/>
          <p14:tracePt t="22009" x="2455863" y="1946275"/>
          <p14:tracePt t="22012" x="2455863" y="1965325"/>
          <p14:tracePt t="22027" x="2401888" y="2073275"/>
          <p14:tracePt t="22042" x="2384425" y="2109788"/>
          <p14:tracePt t="22060" x="2347913" y="2165350"/>
          <p14:tracePt t="22062" x="2347913" y="2182813"/>
          <p14:tracePt t="22076" x="2311400" y="2236788"/>
          <p14:tracePt t="22092" x="2292350" y="2328863"/>
          <p14:tracePt t="22095" x="2255838" y="2365375"/>
          <p14:tracePt t="22109" x="2238375" y="2436813"/>
          <p14:tracePt t="22126" x="2201863" y="2509838"/>
          <p14:tracePt t="22144" x="2184400" y="2565400"/>
          <p14:tracePt t="22147" x="2147888" y="2601913"/>
          <p14:tracePt t="22160" x="2147888" y="2655888"/>
          <p14:tracePt t="22177" x="2128838" y="2692400"/>
          <p14:tracePt t="22181" x="2128838" y="2709863"/>
          <p14:tracePt t="22194" x="2128838" y="2728913"/>
          <p14:tracePt t="22197" x="2128838" y="2746375"/>
          <p14:tracePt t="22208" x="2111375" y="2746375"/>
          <p14:tracePt t="22210" x="2111375" y="2765425"/>
          <p14:tracePt t="22228" x="2111375" y="2782888"/>
          <p14:tracePt t="22241" x="2111375" y="2801938"/>
          <p14:tracePt t="22258" x="2111375" y="2819400"/>
          <p14:tracePt t="22274" x="2111375" y="2838450"/>
          <p14:tracePt t="22292" x="2111375" y="2855913"/>
          <p14:tracePt t="22333" x="2111375" y="2874963"/>
          <p14:tracePt t="22361" x="2092325" y="2892425"/>
          <p14:tracePt t="22382" x="2074863" y="2892425"/>
          <p14:tracePt t="22410" x="2055813" y="2892425"/>
          <p14:tracePt t="22430" x="2038350" y="2892425"/>
          <p14:tracePt t="22445" x="2019300" y="2892425"/>
          <p14:tracePt t="22467" x="2001838" y="2892425"/>
          <p14:tracePt t="22472" x="2001838" y="2874963"/>
          <p14:tracePt t="22493" x="1982788" y="2874963"/>
          <p14:tracePt t="22522" x="1982788" y="2855913"/>
          <p14:tracePt t="23041" x="1965325" y="2855913"/>
          <p14:tracePt t="23048" x="1947863" y="2855913"/>
          <p14:tracePt t="23057" x="1947863" y="2838450"/>
          <p14:tracePt t="23074" x="1911350" y="2819400"/>
          <p14:tracePt t="23090" x="1874838" y="2801938"/>
          <p14:tracePt t="23107" x="1855788" y="2782888"/>
          <p14:tracePt t="23123" x="1819275" y="2765425"/>
          <p14:tracePt t="23140" x="1746250" y="2709863"/>
          <p14:tracePt t="23143" x="1728788" y="2673350"/>
          <p14:tracePt t="23159" x="1674813" y="2655888"/>
          <p14:tracePt t="23173" x="1655763" y="2638425"/>
          <p14:tracePt t="23191" x="1638300" y="2619375"/>
          <p14:tracePt t="23207" x="1619250" y="2582863"/>
          <p14:tracePt t="23209" x="1601788" y="2582863"/>
          <p14:tracePt t="23225" x="1582738" y="2565400"/>
          <p14:tracePt t="23227" x="1582738" y="2546350"/>
          <p14:tracePt t="23240" x="1582738" y="2528888"/>
          <p14:tracePt t="23257" x="1565275" y="2455863"/>
          <p14:tracePt t="23273" x="1546225" y="2419350"/>
          <p14:tracePt t="23291" x="1509713" y="2328863"/>
          <p14:tracePt t="23306" x="1509713" y="2292350"/>
          <p14:tracePt t="23325" x="1509713" y="2219325"/>
          <p14:tracePt t="23343" x="1509713" y="2165350"/>
          <p14:tracePt t="23347" x="1509713" y="2128838"/>
          <p14:tracePt t="23357" x="1509713" y="2109788"/>
          <p14:tracePt t="23374" x="1528763" y="2055813"/>
          <p14:tracePt t="23376" x="1528763" y="2036763"/>
          <p14:tracePt t="23391" x="1528763" y="2000250"/>
          <p14:tracePt t="23408" x="1546225" y="1946275"/>
          <p14:tracePt t="23411" x="1565275" y="1909763"/>
          <p14:tracePt t="23426" x="1565275" y="1873250"/>
          <p14:tracePt t="23442" x="1582738" y="1819275"/>
          <p14:tracePt t="23458" x="1582738" y="1782763"/>
          <p14:tracePt t="23474" x="1601788" y="1746250"/>
          <p14:tracePt t="23490" x="1601788" y="1709738"/>
          <p14:tracePt t="23493" x="1601788" y="1692275"/>
          <p14:tracePt t="23507" x="1601788" y="1673225"/>
          <p14:tracePt t="23509" x="1601788" y="1655763"/>
          <p14:tracePt t="23524" x="1601788" y="1619250"/>
          <p14:tracePt t="23541" x="1582738" y="1582738"/>
          <p14:tracePt t="23543" x="1582738" y="1563688"/>
          <p14:tracePt t="23557" x="1565275" y="1546225"/>
          <p14:tracePt t="23574" x="1528763" y="1492250"/>
          <p14:tracePt t="23592" x="1492250" y="1473200"/>
          <p14:tracePt t="23608" x="1438275" y="1436688"/>
          <p14:tracePt t="23626" x="1346200" y="1419225"/>
          <p14:tracePt t="23642" x="1292225" y="1419225"/>
          <p14:tracePt t="23658" x="1255713" y="1419225"/>
          <p14:tracePt t="23661" x="1236663" y="1419225"/>
          <p14:tracePt t="23673" x="1219200" y="1419225"/>
          <p14:tracePt t="23690" x="1165225" y="1419225"/>
          <p14:tracePt t="23708" x="1146175" y="1436688"/>
          <p14:tracePt t="23713" x="1146175" y="1455738"/>
          <p14:tracePt t="23717" x="1128713" y="1455738"/>
          <p14:tracePt t="23724" x="1128713" y="1492250"/>
          <p14:tracePt t="23740" x="1109663" y="1509713"/>
          <p14:tracePt t="23757" x="1073150" y="1563688"/>
          <p14:tracePt t="23775" x="1019175" y="1636713"/>
          <p14:tracePt t="23792" x="1000125" y="1728788"/>
          <p14:tracePt t="23795" x="982663" y="1746250"/>
          <p14:tracePt t="23807" x="946150" y="1855788"/>
          <p14:tracePt t="23824" x="909638" y="2055813"/>
          <p14:tracePt t="23839" x="909638" y="2236788"/>
          <p14:tracePt t="23859" x="909638" y="2528888"/>
          <p14:tracePt t="23872" x="982663" y="2819400"/>
          <p14:tracePt t="23892" x="1073150" y="3055938"/>
          <p14:tracePt t="23907" x="1092200" y="3109913"/>
          <p14:tracePt t="23909" x="1128713" y="3146425"/>
          <p14:tracePt t="23923" x="1146175" y="3201988"/>
          <p14:tracePt t="23926" x="1165225" y="3219450"/>
          <p14:tracePt t="23940" x="1201738" y="3238500"/>
          <p14:tracePt t="23944" x="1201738" y="3255963"/>
          <p14:tracePt t="23946" x="1219200" y="3275013"/>
          <p14:tracePt t="23960" x="1236663" y="3275013"/>
          <p14:tracePt t="23973" x="1255713" y="3292475"/>
          <p14:tracePt t="23990" x="1292225" y="3311525"/>
          <p14:tracePt t="23992" x="1309688" y="3328988"/>
          <p14:tracePt t="24008" x="1346200" y="3346450"/>
          <p14:tracePt t="24011" x="1365250" y="3365500"/>
          <p14:tracePt t="24027" x="1438275" y="3382963"/>
          <p14:tracePt t="24040" x="1473200" y="3402013"/>
          <p14:tracePt t="24059" x="1582738" y="3419475"/>
          <p14:tracePt t="24074" x="1638300" y="3419475"/>
          <p14:tracePt t="24090" x="1709738" y="3438525"/>
          <p14:tracePt t="24094" x="1728788" y="3438525"/>
          <p14:tracePt t="24108" x="1765300" y="3438525"/>
          <p14:tracePt t="24124" x="1782763" y="3438525"/>
          <p14:tracePt t="24141" x="1819275" y="3438525"/>
          <p14:tracePt t="24144" x="1855788" y="3438525"/>
          <p14:tracePt t="24158" x="1911350" y="3419475"/>
          <p14:tracePt t="24173" x="2001838" y="3382963"/>
          <p14:tracePt t="24191" x="2092325" y="3346450"/>
          <p14:tracePt t="24193" x="2128838" y="3346450"/>
          <p14:tracePt t="24205" x="2165350" y="3328988"/>
          <p14:tracePt t="24222" x="2274888" y="3292475"/>
          <p14:tracePt t="24240" x="2420938" y="3238500"/>
          <p14:tracePt t="24256" x="2474913" y="3201988"/>
          <p14:tracePt t="24273" x="2547938" y="3182938"/>
          <p14:tracePt t="24276" x="2584450" y="3182938"/>
          <p14:tracePt t="24289" x="2620963" y="3165475"/>
          <p14:tracePt t="24291" x="2657475" y="3146425"/>
          <p14:tracePt t="24305" x="2728913" y="3128963"/>
          <p14:tracePt t="24323" x="2784475" y="3128963"/>
          <p14:tracePt t="24324" x="2801938" y="3128963"/>
          <p14:tracePt t="24341" x="2820988" y="3128963"/>
          <p14:tracePt t="24356" x="2838450" y="3128963"/>
          <p14:tracePt t="24360" x="2857500" y="3128963"/>
          <p14:tracePt t="24373" x="2874963" y="3128963"/>
          <p14:tracePt t="24390" x="2894013" y="3128963"/>
          <p14:tracePt t="24405" x="2911475" y="3128963"/>
          <p14:tracePt t="24423" x="2947988" y="3128963"/>
          <p14:tracePt t="24440" x="2965450" y="3128963"/>
          <p14:tracePt t="24441" x="2984500" y="3128963"/>
          <p14:tracePt t="24458" x="3001963" y="3128963"/>
          <p14:tracePt t="24473" x="3021013" y="3128963"/>
          <p14:tracePt t="24489" x="3057525" y="3128963"/>
          <p14:tracePt t="24506" x="3094038" y="3128963"/>
          <p14:tracePt t="24522" x="3130550" y="3128963"/>
          <p14:tracePt t="24538" x="3184525" y="3146425"/>
          <p14:tracePt t="24556" x="3201988" y="3146425"/>
          <p14:tracePt t="24558" x="3238500" y="3146425"/>
          <p14:tracePt t="24561" x="3257550" y="3146425"/>
          <p14:tracePt t="24573" x="3257550" y="3165475"/>
          <p14:tracePt t="24575" x="3275013" y="3165475"/>
          <p14:tracePt t="24590" x="3294063" y="3165475"/>
          <p14:tracePt t="24606" x="3330575" y="3165475"/>
          <p14:tracePt t="24624" x="3367088" y="3165475"/>
          <p14:tracePt t="24639" x="3384550" y="3165475"/>
          <p14:tracePt t="24642" x="3403600" y="3165475"/>
          <p14:tracePt t="24655" x="3457575" y="3165475"/>
          <p14:tracePt t="24671" x="3548063" y="3165475"/>
          <p14:tracePt t="24688" x="3730625" y="3146425"/>
          <p14:tracePt t="24706" x="3911600" y="3109913"/>
          <p14:tracePt t="24709" x="3948113" y="3092450"/>
          <p14:tracePt t="24724" x="4076700" y="3019425"/>
          <p14:tracePt t="24738" x="4113213" y="2982913"/>
          <p14:tracePt t="24755" x="4148138" y="2965450"/>
          <p14:tracePt t="24771" x="4184650" y="2928938"/>
          <p14:tracePt t="24773" x="4203700" y="2909888"/>
          <p14:tracePt t="24789" x="4221163" y="2874963"/>
          <p14:tracePt t="24792" x="4240213" y="2819400"/>
          <p14:tracePt t="24805" x="4240213" y="2782888"/>
          <p14:tracePt t="24807" x="4240213" y="2728913"/>
          <p14:tracePt t="24823" x="4167188" y="2582863"/>
          <p14:tracePt t="24839" x="3930650" y="2382838"/>
          <p14:tracePt t="24841" x="3840163" y="2309813"/>
          <p14:tracePt t="24855" x="3694113" y="2255838"/>
          <p14:tracePt t="24856" x="3530600" y="2182813"/>
          <p14:tracePt t="24872" x="3311525" y="2146300"/>
          <p14:tracePt t="24888" x="3057525" y="2128838"/>
          <p14:tracePt t="24906" x="2838450" y="2128838"/>
          <p14:tracePt t="24922" x="2728913" y="2128838"/>
          <p14:tracePt t="24924" x="2692400" y="2128838"/>
          <p14:tracePt t="24939" x="2657475" y="2128838"/>
          <p14:tracePt t="24954" x="2511425" y="2128838"/>
          <p14:tracePt t="24972" x="2401888" y="2146300"/>
          <p14:tracePt t="24975" x="2328863" y="2165350"/>
          <p14:tracePt t="24989" x="2238375" y="2182813"/>
          <p14:tracePt t="25004" x="2128838" y="2219325"/>
          <p14:tracePt t="25021" x="2055813" y="2236788"/>
          <p14:tracePt t="25023" x="2038350" y="2236788"/>
          <p14:tracePt t="25038" x="1982788" y="2273300"/>
          <p14:tracePt t="25056" x="1928813" y="2273300"/>
          <p14:tracePt t="25058" x="1911350" y="2292350"/>
          <p14:tracePt t="25072" x="1892300" y="2292350"/>
          <p14:tracePt t="25074" x="1855788" y="2309813"/>
          <p14:tracePt t="25088" x="1801813" y="2346325"/>
          <p14:tracePt t="25105" x="1746250" y="2365375"/>
          <p14:tracePt t="25107" x="1709738" y="2382838"/>
          <p14:tracePt t="25121" x="1638300" y="2401888"/>
          <p14:tracePt t="25139" x="1601788" y="2419350"/>
          <p14:tracePt t="25156" x="1509713" y="2455863"/>
          <p14:tracePt t="25172" x="1455738" y="2455863"/>
          <p14:tracePt t="25189" x="1419225" y="2473325"/>
          <p14:tracePt t="25206" x="1382713" y="2473325"/>
          <p14:tracePt t="25223" x="1365250" y="2473325"/>
          <p14:tracePt t="25225" x="1346200" y="2473325"/>
          <p14:tracePt t="25239" x="1328738" y="2473325"/>
          <p14:tracePt t="25254" x="1309688" y="2473325"/>
          <p14:tracePt t="25272" x="1292225" y="2455863"/>
          <p14:tracePt t="25290" x="1273175" y="2455863"/>
          <p14:tracePt t="25305" x="1273175" y="2436813"/>
          <p14:tracePt t="25378" x="1292225" y="2436813"/>
          <p14:tracePt t="25393" x="1309688" y="2436813"/>
          <p14:tracePt t="25407" x="1328738" y="2436813"/>
          <p14:tracePt t="25413" x="1346200" y="2436813"/>
          <p14:tracePt t="25422" x="1365250" y="2436813"/>
          <p14:tracePt t="25438" x="1438275" y="2492375"/>
          <p14:tracePt t="25454" x="1492250" y="2509838"/>
          <p14:tracePt t="25456" x="1528763" y="2528888"/>
          <p14:tracePt t="25472" x="1601788" y="2546350"/>
          <p14:tracePt t="25489" x="1638300" y="2565400"/>
          <p14:tracePt t="25505" x="1655763" y="2565400"/>
          <p14:tracePt t="25522" x="1692275" y="2582863"/>
          <p14:tracePt t="25539" x="1709738" y="2601913"/>
          <p14:tracePt t="25555" x="1728788" y="2601913"/>
          <p14:tracePt t="25574" x="1728788" y="2619375"/>
          <p14:tracePt t="25590" x="1746250" y="2619375"/>
          <p14:tracePt t="25604" x="1765300" y="2638425"/>
          <p14:tracePt t="25623" x="1782763" y="2655888"/>
          <p14:tracePt t="25639" x="1801813" y="2655888"/>
          <p14:tracePt t="25654" x="1819275" y="2673350"/>
          <p14:tracePt t="25671" x="1838325" y="2692400"/>
          <p14:tracePt t="25689" x="1838325" y="2709863"/>
          <p14:tracePt t="25703" x="1838325" y="2728913"/>
          <p14:tracePt t="25722" x="1855788" y="2728913"/>
          <p14:tracePt t="25738" x="1874838" y="2746375"/>
          <p14:tracePt t="25754" x="1874838" y="2765425"/>
          <p14:tracePt t="25783" x="1874838" y="2782888"/>
          <p14:tracePt t="25840" x="1874838" y="2801938"/>
          <p14:tracePt t="25881" x="1874838" y="2819400"/>
          <p14:tracePt t="25910" x="1855788" y="2838450"/>
          <p14:tracePt t="25931" x="1855788" y="2855913"/>
          <p14:tracePt t="25973" x="1838325" y="2874963"/>
          <p14:tracePt t="26001" x="1819275" y="2874963"/>
          <p14:tracePt t="26024" x="1819275" y="2892425"/>
          <p14:tracePt t="26050" x="1801813" y="2892425"/>
          <p14:tracePt t="26056" x="1801813" y="2909888"/>
          <p14:tracePt t="26085" x="1782763" y="2909888"/>
          <p14:tracePt t="26107" x="1782763" y="2928938"/>
          <p14:tracePt t="26112" x="1765300" y="2928938"/>
          <p14:tracePt t="26239" x="1765300" y="2909888"/>
          <p14:tracePt t="26266" x="1782763" y="2909888"/>
          <p14:tracePt t="26274" x="1782763" y="2892425"/>
          <p14:tracePt t="26289" x="1801813" y="2892425"/>
          <p14:tracePt t="26305" x="1819275" y="2892425"/>
          <p14:tracePt t="26308" x="1819275" y="2874963"/>
          <p14:tracePt t="26323" x="1838325" y="2855913"/>
          <p14:tracePt t="26352" x="1855788" y="2855913"/>
          <p14:tracePt t="26357" x="1855788" y="2838450"/>
          <p14:tracePt t="26374" x="1874838" y="2838450"/>
          <p14:tracePt t="26392" x="1874838" y="2819400"/>
          <p14:tracePt t="26405" x="1892300" y="2819400"/>
          <p14:tracePt t="26421" x="1911350" y="2801938"/>
          <p14:tracePt t="26462" x="1928813" y="2801938"/>
          <p14:tracePt t="26469" x="1928813" y="2782888"/>
          <p14:tracePt t="26511" x="1928813" y="2765425"/>
          <p14:tracePt t="26545" x="1928813" y="2746375"/>
          <p14:tracePt t="26559" x="1928813" y="2728913"/>
          <p14:tracePt t="26581" x="1928813" y="2709863"/>
          <p14:tracePt t="26638" x="1928813" y="2692400"/>
          <p14:tracePt t="26651" x="1911350" y="2692400"/>
          <p14:tracePt t="26665" x="1892300" y="2692400"/>
          <p14:tracePt t="26686" x="1874838" y="2692400"/>
          <p14:tracePt t="26693" x="1855788" y="2692400"/>
          <p14:tracePt t="26713" x="1838325" y="2692400"/>
          <p14:tracePt t="26728" x="1838325" y="2709863"/>
          <p14:tracePt t="26748" x="1838325" y="2728913"/>
          <p14:tracePt t="26762" x="1838325" y="2746375"/>
          <p14:tracePt t="26783" x="1838325" y="2765425"/>
          <p14:tracePt t="26808" x="1838325" y="2782888"/>
          <p14:tracePt t="26825" x="1838325" y="2801938"/>
          <p14:tracePt t="26881" x="1855788" y="2801938"/>
          <p14:tracePt t="26909" x="1874838" y="2801938"/>
          <p14:tracePt t="26943" x="1892300" y="2801938"/>
          <p14:tracePt t="26973" x="1892300" y="2782888"/>
          <p14:tracePt t="26979" x="1911350" y="2782888"/>
          <p14:tracePt t="27014" x="1911350" y="2765425"/>
          <p14:tracePt t="27042" x="1911350" y="2746375"/>
          <p14:tracePt t="27083" x="1911350" y="2728913"/>
          <p14:tracePt t="27119" x="1892300" y="2728913"/>
          <p14:tracePt t="27139" x="1874838" y="2728913"/>
          <p14:tracePt t="27146" x="1855788" y="2728913"/>
          <p14:tracePt t="27167" x="1838325" y="2728913"/>
          <p14:tracePt t="27174" x="1819275" y="2728913"/>
          <p14:tracePt t="27188" x="1801813" y="2728913"/>
          <p14:tracePt t="27205" x="1782763" y="2746375"/>
          <p14:tracePt t="27208" x="1782763" y="2765425"/>
          <p14:tracePt t="27230" x="1782763" y="2782888"/>
          <p14:tracePt t="27239" x="1765300" y="2782888"/>
          <p14:tracePt t="27254" x="1765300" y="2801938"/>
          <p14:tracePt t="27279" x="1765300" y="2819400"/>
          <p14:tracePt t="27307" x="1765300" y="2838450"/>
          <p14:tracePt t="27356" x="1782763" y="2838450"/>
          <p14:tracePt t="27399" x="1801813" y="2838450"/>
          <p14:tracePt t="27420" x="1801813" y="2855913"/>
          <p14:tracePt t="27469" x="1801813" y="2874963"/>
          <p14:tracePt t="27481" x="1782763" y="2874963"/>
          <p14:tracePt t="27510" x="1765300" y="2874963"/>
          <p14:tracePt t="27524" x="1746250" y="2874963"/>
          <p14:tracePt t="27539" x="1728788" y="2874963"/>
          <p14:tracePt t="27545" x="1709738" y="2874963"/>
          <p14:tracePt t="27559" x="1692275" y="2855913"/>
          <p14:tracePt t="27579" x="1674813" y="2838450"/>
          <p14:tracePt t="27588" x="1655763" y="2838450"/>
          <p14:tracePt t="27603" x="1655763" y="2819400"/>
          <p14:tracePt t="27606" x="1638300" y="2819400"/>
          <p14:tracePt t="27620" x="1619250" y="2801938"/>
          <p14:tracePt t="27623" x="1601788" y="2801938"/>
          <p14:tracePt t="27637" x="1582738" y="2782888"/>
          <p14:tracePt t="27653" x="1546225" y="2765425"/>
          <p14:tracePt t="27656" x="1528763" y="2746375"/>
          <p14:tracePt t="27671" x="1528763" y="2728913"/>
          <p14:tracePt t="27687" x="1509713" y="2709863"/>
          <p14:tracePt t="27704" x="1473200" y="2673350"/>
          <p14:tracePt t="27721" x="1438275" y="2655888"/>
          <p14:tracePt t="27737" x="1419225" y="2619375"/>
          <p14:tracePt t="27754" x="1401763" y="2601913"/>
          <p14:tracePt t="27771" x="1382713" y="2582863"/>
          <p14:tracePt t="27788" x="1382713" y="2565400"/>
          <p14:tracePt t="27791" x="1382713" y="2546350"/>
          <p14:tracePt t="27805" x="1365250" y="2528888"/>
          <p14:tracePt t="27821" x="1365250" y="2509838"/>
          <p14:tracePt t="27825" x="1346200" y="2509838"/>
          <p14:tracePt t="27838" x="1346200" y="2492375"/>
          <p14:tracePt t="27853" x="1328738" y="2492375"/>
          <p14:tracePt t="27870" x="1328738" y="2473325"/>
          <p14:tracePt t="27872" x="1309688" y="2473325"/>
          <p14:tracePt t="27908" x="1292225" y="2473325"/>
          <p14:tracePt t="28048" x="1309688" y="2473325"/>
          <p14:tracePt t="28243" x="1309688" y="2455863"/>
          <p14:tracePt t="28271" x="1309688" y="2436813"/>
          <p14:tracePt t="28278" x="1328738" y="2436813"/>
          <p14:tracePt t="28288" x="1328738" y="2419350"/>
          <p14:tracePt t="28306" x="1328738" y="2365375"/>
          <p14:tracePt t="28320" x="1346200" y="2346325"/>
          <p14:tracePt t="28323" x="1346200" y="2309813"/>
          <p14:tracePt t="28338" x="1346200" y="2236788"/>
          <p14:tracePt t="28341" x="1346200" y="2219325"/>
          <p14:tracePt t="28354" x="1365250" y="2146300"/>
          <p14:tracePt t="28370" x="1365250" y="2092325"/>
          <p14:tracePt t="28387" x="1365250" y="2055813"/>
          <p14:tracePt t="28390" x="1365250" y="2036763"/>
          <p14:tracePt t="28403" x="1365250" y="1982788"/>
          <p14:tracePt t="28420" x="1365250" y="1946275"/>
          <p14:tracePt t="28436" x="1365250" y="1909763"/>
          <p14:tracePt t="28455" x="1365250" y="1873250"/>
          <p14:tracePt t="28469" x="1365250" y="1855788"/>
          <p14:tracePt t="28487" x="1365250" y="1819275"/>
          <p14:tracePt t="28506" x="1365250" y="1800225"/>
          <p14:tracePt t="28566" x="1382713" y="1800225"/>
          <p14:tracePt t="28593" x="1382713" y="1836738"/>
          <p14:tracePt t="28599" x="1401763" y="1855788"/>
          <p14:tracePt t="28606" x="1419225" y="1873250"/>
          <p14:tracePt t="28620" x="1582738" y="2146300"/>
          <p14:tracePt t="28636" x="1892300" y="2619375"/>
          <p14:tracePt t="28654" x="2092325" y="2874963"/>
          <p14:tracePt t="28657" x="2128838" y="2909888"/>
          <p14:tracePt t="28670" x="2165350" y="2982913"/>
          <p14:tracePt t="28687" x="2184400" y="3001963"/>
          <p14:tracePt t="28690" x="2184400" y="3019425"/>
          <p14:tracePt t="28704" x="2201863" y="3038475"/>
          <p14:tracePt t="28721" x="2201863" y="3055938"/>
          <p14:tracePt t="28739" x="2201863" y="3074988"/>
          <p14:tracePt t="28760" x="2201863" y="3092450"/>
          <p14:tracePt t="28773" x="2219325" y="3092450"/>
          <p14:tracePt t="28786" x="2219325" y="3109913"/>
          <p14:tracePt t="28788" x="2238375" y="3109913"/>
          <p14:tracePt t="28803" x="2255838" y="3146425"/>
          <p14:tracePt t="28818" x="2328863" y="3201988"/>
          <p14:tracePt t="28836" x="2547938" y="3328988"/>
          <p14:tracePt t="28852" x="2784475" y="3455988"/>
          <p14:tracePt t="28869" x="2928938" y="3511550"/>
          <p14:tracePt t="28873" x="3001963" y="3565525"/>
          <p14:tracePt t="28886" x="3074988" y="3582988"/>
          <p14:tracePt t="28903" x="3111500" y="3582988"/>
          <p14:tracePt t="28906" x="3130550" y="3602038"/>
          <p14:tracePt t="28919" x="3148013" y="3619500"/>
          <p14:tracePt t="28936" x="3167063" y="3638550"/>
          <p14:tracePt t="28953" x="3201988" y="3638550"/>
          <p14:tracePt t="28969" x="3221038" y="3638550"/>
          <p14:tracePt t="28986" x="3238500" y="3638550"/>
          <p14:tracePt t="29002" x="3257550" y="3638550"/>
          <p14:tracePt t="29026" x="3275013" y="3638550"/>
          <p14:tracePt t="29041" x="3275013" y="3619500"/>
          <p14:tracePt t="29053" x="3294063" y="3619500"/>
          <p14:tracePt t="29068" x="3311525" y="3582988"/>
          <p14:tracePt t="29085" x="3348038" y="3565525"/>
          <p14:tracePt t="29088" x="3348038" y="3546475"/>
          <p14:tracePt t="29104" x="3367088" y="3529013"/>
          <p14:tracePt t="29118" x="3384550" y="3511550"/>
          <p14:tracePt t="29136" x="3384550" y="3492500"/>
          <p14:tracePt t="29152" x="3403600" y="3475038"/>
          <p14:tracePt t="29170" x="3403600" y="3438525"/>
          <p14:tracePt t="29186" x="3403600" y="3402013"/>
          <p14:tracePt t="29207" x="3403600" y="3382963"/>
          <p14:tracePt t="29219" x="3403600" y="3365500"/>
          <p14:tracePt t="29222" x="3403600" y="3346450"/>
          <p14:tracePt t="29236" x="3403600" y="3328988"/>
          <p14:tracePt t="29252" x="3403600" y="3311525"/>
          <p14:tracePt t="29269" x="3403600" y="3275013"/>
          <p14:tracePt t="29285" x="3403600" y="3255963"/>
          <p14:tracePt t="29302" x="3403600" y="3238500"/>
          <p14:tracePt t="29326" x="3403600" y="3219450"/>
          <p14:tracePt t="29347" x="3403600" y="3201988"/>
          <p14:tracePt t="29374" x="3403600" y="3182938"/>
          <p14:tracePt t="29395" x="3403600" y="3165475"/>
          <p14:tracePt t="29403" x="3384550" y="3165475"/>
          <p14:tracePt t="29409" x="3384550" y="3146425"/>
          <p14:tracePt t="29445" x="3367088" y="3128963"/>
          <p14:tracePt t="29459" x="3367088" y="3109913"/>
          <p14:tracePt t="29473" x="3348038" y="3109913"/>
          <p14:tracePt t="29479" x="3348038" y="3092450"/>
          <p14:tracePt t="29486" x="3330575" y="3092450"/>
          <p14:tracePt t="29502" x="3330575" y="3074988"/>
          <p14:tracePt t="29505" x="3311525" y="3074988"/>
          <p14:tracePt t="29510" x="3311525" y="3055938"/>
          <p14:tracePt t="29518" x="3294063" y="3055938"/>
          <p14:tracePt t="29521" x="3294063" y="3038475"/>
          <p14:tracePt t="29536" x="3275013" y="3038475"/>
          <p14:tracePt t="29551" x="3238500" y="3019425"/>
          <p14:tracePt t="29570" x="3221038" y="3001963"/>
          <p14:tracePt t="29585" x="3221038" y="2982913"/>
          <p14:tracePt t="29603" x="3201988" y="2965450"/>
          <p14:tracePt t="29620" x="3184525" y="2965450"/>
          <p14:tracePt t="29635" x="3184525" y="2946400"/>
          <p14:tracePt t="29651" x="3167063" y="2946400"/>
          <p14:tracePt t="29669" x="3167063" y="2928938"/>
          <p14:tracePt t="29758" x="3167063" y="2909888"/>
          <p14:tracePt t="29793" x="3167063" y="2892425"/>
          <p14:tracePt t="29808" x="3167063" y="2874963"/>
          <p14:tracePt t="29814" x="3184525" y="2874963"/>
          <p14:tracePt t="29821" x="3184525" y="2855913"/>
          <p14:tracePt t="29835" x="3201988" y="2838450"/>
          <p14:tracePt t="29851" x="3221038" y="2838450"/>
          <p14:tracePt t="29868" x="3257550" y="2801938"/>
          <p14:tracePt t="29886" x="3275013" y="2782888"/>
          <p14:tracePt t="29901" x="3294063" y="2782888"/>
          <p14:tracePt t="29904" x="3294063" y="2765425"/>
          <p14:tracePt t="29919" x="3294063" y="2746375"/>
          <p14:tracePt t="29934" x="3311525" y="2746375"/>
          <p14:tracePt t="29952" x="3330575" y="2746375"/>
          <p14:tracePt t="29955" x="3330575" y="2728913"/>
          <p14:tracePt t="29968" x="3348038" y="2728913"/>
          <p14:tracePt t="29984" x="3367088" y="2728913"/>
          <p14:tracePt t="30003" x="3384550" y="2728913"/>
          <p14:tracePt t="30018" x="3403600" y="2728913"/>
          <p14:tracePt t="30038" x="3421063" y="2728913"/>
          <p14:tracePt t="30058" x="3438525" y="2746375"/>
          <p14:tracePt t="30093" x="3438525" y="2765425"/>
          <p14:tracePt t="30142" x="3438525" y="2782888"/>
          <p14:tracePt t="30240" x="3438525" y="2765425"/>
          <p14:tracePt t="30247" x="3438525" y="2746375"/>
          <p14:tracePt t="30262" x="3438525" y="2728913"/>
          <p14:tracePt t="30269" x="3438525" y="2709863"/>
          <p14:tracePt t="30285" x="3438525" y="2692400"/>
          <p14:tracePt t="30288" x="3438525" y="2673350"/>
          <p14:tracePt t="30303" x="3438525" y="2655888"/>
          <p14:tracePt t="30319" x="3438525" y="2638425"/>
          <p14:tracePt t="30334" x="3438525" y="2619375"/>
          <p14:tracePt t="30359" x="3438525" y="2601913"/>
          <p14:tracePt t="30369" x="3438525" y="2582863"/>
          <p14:tracePt t="30384" x="3457575" y="2582863"/>
          <p14:tracePt t="30402" x="3457575" y="2565400"/>
          <p14:tracePt t="30417" x="3475038" y="2565400"/>
          <p14:tracePt t="30478" x="3457575" y="2565400"/>
          <p14:tracePt t="30492" x="3457575" y="2546350"/>
          <p14:tracePt t="30527" x="3457575" y="2528888"/>
          <p14:tracePt t="30541" x="3457575" y="2509838"/>
          <p14:tracePt t="30548" x="3457575" y="2492375"/>
          <p14:tracePt t="30557" x="3457575" y="2455863"/>
          <p14:tracePt t="30568" x="3457575" y="2365375"/>
          <p14:tracePt t="30585" x="3457575" y="2273300"/>
          <p14:tracePt t="30600" x="3457575" y="2219325"/>
          <p14:tracePt t="30603" x="3457575" y="2201863"/>
          <p14:tracePt t="30618" x="3457575" y="2165350"/>
          <p14:tracePt t="30634" x="3457575" y="2128838"/>
          <p14:tracePt t="30651" x="3457575" y="2109788"/>
          <p14:tracePt t="30654" x="3457575" y="2092325"/>
          <p14:tracePt t="30668" x="3457575" y="2073275"/>
          <p14:tracePt t="30671" x="3457575" y="2055813"/>
          <p14:tracePt t="30683" x="3438525" y="2019300"/>
          <p14:tracePt t="30701" x="3438525" y="1982788"/>
          <p14:tracePt t="30717" x="3421063" y="1946275"/>
          <p14:tracePt t="30734" x="3403600" y="1928813"/>
          <p14:tracePt t="30737" x="3384550" y="1909763"/>
          <p14:tracePt t="30751" x="3384550" y="1873250"/>
          <p14:tracePt t="30767" x="3367088" y="1855788"/>
          <p14:tracePt t="30784" x="3348038" y="1836738"/>
          <p14:tracePt t="30801" x="3348038" y="1819275"/>
          <p14:tracePt t="30820" x="3330575" y="1819275"/>
          <p14:tracePt t="30834" x="3330575" y="1800225"/>
          <p14:tracePt t="30850" x="3330575" y="1782763"/>
          <p14:tracePt t="30867" x="3311525" y="1782763"/>
          <p14:tracePt t="30890" x="3311525" y="1765300"/>
          <p14:tracePt t="30925" x="3311525" y="1746250"/>
          <p14:tracePt t="30939" x="3330575" y="1746250"/>
          <p14:tracePt t="30988" x="3330575" y="1728788"/>
          <p14:tracePt t="30995" x="3348038" y="1728788"/>
          <p14:tracePt t="31016" x="3367088" y="1728788"/>
          <p14:tracePt t="31024" x="3384550" y="1728788"/>
          <p14:tracePt t="31034" x="3403600" y="1728788"/>
          <p14:tracePt t="31050" x="3421063" y="1728788"/>
          <p14:tracePt t="31066" x="3438525" y="1728788"/>
          <p14:tracePt t="31084" x="3457575" y="1728788"/>
          <p14:tracePt t="31101" x="3494088" y="1746250"/>
          <p14:tracePt t="31120" x="3511550" y="1765300"/>
          <p14:tracePt t="31133" x="3511550" y="1782763"/>
          <p14:tracePt t="31136" x="3530600" y="1782763"/>
          <p14:tracePt t="31150" x="3530600" y="1800225"/>
          <p14:tracePt t="31168" x="3530600" y="1819275"/>
          <p14:tracePt t="31170" x="3548063" y="1836738"/>
          <p14:tracePt t="31184" x="3548063" y="1873250"/>
          <p14:tracePt t="31200" x="3548063" y="1928813"/>
          <p14:tracePt t="31203" x="3548063" y="1965325"/>
          <p14:tracePt t="31217" x="3548063" y="2055813"/>
          <p14:tracePt t="31234" x="3548063" y="2073275"/>
          <p14:tracePt t="31237" x="3548063" y="2128838"/>
          <p14:tracePt t="31240" x="3530600" y="2165350"/>
          <p14:tracePt t="31250" x="3511550" y="2219325"/>
          <p14:tracePt t="31253" x="3511550" y="2236788"/>
          <p14:tracePt t="31267" x="3475038" y="2328863"/>
          <p14:tracePt t="31283" x="3475038" y="2401888"/>
          <p14:tracePt t="31301" x="3457575" y="2473325"/>
          <p14:tracePt t="31317" x="3438525" y="2509838"/>
          <p14:tracePt t="31334" x="3438525" y="2546350"/>
          <p14:tracePt t="31337" x="3421063" y="2565400"/>
          <p14:tracePt t="31350" x="3421063" y="2582863"/>
          <p14:tracePt t="31353" x="3421063" y="2601913"/>
          <p14:tracePt t="31366" x="3403600" y="2638425"/>
          <p14:tracePt t="31384" x="3384550" y="2673350"/>
          <p14:tracePt t="31387" x="3367088" y="2692400"/>
          <p14:tracePt t="31400" x="3367088" y="2709863"/>
          <p14:tracePt t="31417" x="3348038" y="2746375"/>
          <p14:tracePt t="31420" x="3348038" y="2765425"/>
          <p14:tracePt t="31433" x="3348038" y="2782888"/>
          <p14:tracePt t="31436" x="3330575" y="2782888"/>
          <p14:tracePt t="31450" x="3330575" y="2819400"/>
          <p14:tracePt t="31466" x="3330575" y="2838450"/>
          <p14:tracePt t="31469" x="3330575" y="2855913"/>
          <p14:tracePt t="31484" x="3311525" y="2874963"/>
          <p14:tracePt t="31499" x="3311525" y="2892425"/>
          <p14:tracePt t="31516" x="3311525" y="2909888"/>
          <p14:tracePt t="31519" x="3311525" y="2928938"/>
          <p14:tracePt t="31540" x="3311525" y="2946400"/>
          <p14:tracePt t="31581" x="3311525" y="2965450"/>
          <p14:tracePt t="31602" x="3330575" y="2965450"/>
          <p14:tracePt t="31624" x="3348038" y="2965450"/>
          <p14:tracePt t="31637" x="3367088" y="2965450"/>
          <p14:tracePt t="31658" x="3384550" y="2965450"/>
          <p14:tracePt t="31672" x="3403600" y="2965450"/>
          <p14:tracePt t="31679" x="3421063" y="2965450"/>
          <p14:tracePt t="31686" x="3421063" y="2982913"/>
          <p14:tracePt t="31700" x="3438525" y="2982913"/>
          <p14:tracePt t="31717" x="3475038" y="2982913"/>
          <p14:tracePt t="31733" x="3494088" y="3001963"/>
          <p14:tracePt t="31752" x="3511550" y="3001963"/>
          <p14:tracePt t="31755" x="3530600" y="3001963"/>
          <p14:tracePt t="31770" x="3548063" y="3001963"/>
          <p14:tracePt t="31784" x="3567113" y="3001963"/>
          <p14:tracePt t="31803" x="3584575" y="3001963"/>
          <p14:tracePt t="31819" x="3603625" y="3001963"/>
          <p14:tracePt t="31833" x="3621088" y="3001963"/>
          <p14:tracePt t="31854" x="3640138" y="3001963"/>
          <p14:tracePt t="31895" x="3657600" y="3001963"/>
          <p14:tracePt t="31938" x="3675063" y="3001963"/>
          <p14:tracePt t="31972" x="3694113" y="3001963"/>
          <p14:tracePt t="31993" x="3711575" y="3001963"/>
          <p14:tracePt t="32015" x="3730625" y="3001963"/>
          <p14:tracePt t="32028" x="3730625" y="2982913"/>
          <p14:tracePt t="32034" x="3748088" y="2982913"/>
          <p14:tracePt t="32056" x="3767138" y="2982913"/>
          <p14:tracePt t="32084" x="3767138" y="2965450"/>
          <p14:tracePt t="32126" x="3767138" y="2946400"/>
          <p14:tracePt t="32154" x="3730625" y="2946400"/>
          <p14:tracePt t="32161" x="3711575" y="2928938"/>
          <p14:tracePt t="32168" x="3694113" y="2928938"/>
          <p14:tracePt t="32183" x="3657600" y="2928938"/>
          <p14:tracePt t="32185" x="3640138" y="2909888"/>
          <p14:tracePt t="32199" x="3603625" y="2892425"/>
          <p14:tracePt t="32217" x="3584575" y="2892425"/>
          <p14:tracePt t="32233" x="3567113" y="2892425"/>
          <p14:tracePt t="32249" x="3548063" y="2892425"/>
          <p14:tracePt t="32265" x="3530600" y="2892425"/>
          <p14:tracePt t="32282" x="3511550" y="2892425"/>
          <p14:tracePt t="32378" x="3511550" y="2874963"/>
          <p14:tracePt t="32405" x="3530600" y="2874963"/>
          <p14:tracePt t="32426" x="3530600" y="2855913"/>
          <p14:tracePt t="32434" x="3548063" y="2855913"/>
          <p14:tracePt t="32449" x="3567113" y="2855913"/>
          <p14:tracePt t="32452" x="3603625" y="2838450"/>
          <p14:tracePt t="32466" x="3694113" y="2819400"/>
          <p14:tracePt t="32469" x="3767138" y="2782888"/>
          <p14:tracePt t="32483" x="3840163" y="2782888"/>
          <p14:tracePt t="32486" x="3876675" y="2746375"/>
          <p14:tracePt t="32499" x="4003675" y="2709863"/>
          <p14:tracePt t="32502" x="4040188" y="2709863"/>
          <p14:tracePt t="32515" x="4076700" y="2673350"/>
          <p14:tracePt t="32518" x="4113213" y="2673350"/>
          <p14:tracePt t="32533" x="4130675" y="2655888"/>
          <p14:tracePt t="32536" x="4148138" y="2655888"/>
          <p14:tracePt t="32548" x="4184650" y="2638425"/>
          <p14:tracePt t="32567" x="4203700" y="2619375"/>
          <p14:tracePt t="32582" x="4240213" y="2601913"/>
          <p14:tracePt t="32599" x="4257675" y="2582863"/>
          <p14:tracePt t="32616" x="4276725" y="2582863"/>
          <p14:tracePt t="32619" x="4276725" y="2565400"/>
          <p14:tracePt t="32632" x="4294188" y="2546350"/>
          <p14:tracePt t="32635" x="4294188" y="2528888"/>
          <p14:tracePt t="32650" x="4313238" y="2528888"/>
          <p14:tracePt t="32665" x="4313238" y="2509838"/>
          <p14:tracePt t="32682" x="4313238" y="2492375"/>
          <p14:tracePt t="32685" x="4330700" y="2492375"/>
          <p14:tracePt t="32699" x="4330700" y="2473325"/>
          <p14:tracePt t="32715" x="4330700" y="2436813"/>
          <p14:tracePt t="32733" x="4330700" y="2382838"/>
          <p14:tracePt t="32736" x="4330700" y="2346325"/>
          <p14:tracePt t="32748" x="4330700" y="2309813"/>
          <p14:tracePt t="32751" x="4330700" y="2255838"/>
          <p14:tracePt t="32765" x="4313238" y="2165350"/>
          <p14:tracePt t="32767" x="4294188" y="2128838"/>
          <p14:tracePt t="32782" x="4276725" y="2073275"/>
          <p14:tracePt t="32785" x="4276725" y="2036763"/>
          <p14:tracePt t="32799" x="4221163" y="1946275"/>
          <p14:tracePt t="32803" x="4203700" y="1909763"/>
          <p14:tracePt t="32815" x="4167188" y="1873250"/>
          <p14:tracePt t="32818" x="4167188" y="1855788"/>
          <p14:tracePt t="32832" x="4113213" y="1819275"/>
          <p14:tracePt t="32849" x="4076700" y="1782763"/>
          <p14:tracePt t="32852" x="4057650" y="1765300"/>
          <p14:tracePt t="32866" x="4003675" y="1746250"/>
          <p14:tracePt t="32882" x="3984625" y="1746250"/>
          <p14:tracePt t="32885" x="3967163" y="1746250"/>
          <p14:tracePt t="32899" x="3911600" y="1746250"/>
          <p14:tracePt t="32902" x="3894138" y="1746250"/>
          <p14:tracePt t="32916" x="3857625" y="1746250"/>
          <p14:tracePt t="32931" x="3821113" y="1746250"/>
          <p14:tracePt t="32949" x="3803650" y="1765300"/>
          <p14:tracePt t="32952" x="3784600" y="1782763"/>
          <p14:tracePt t="32965" x="3767138" y="1782763"/>
          <p14:tracePt t="32983" x="3748088" y="1800225"/>
          <p14:tracePt t="32985" x="3730625" y="1800225"/>
          <p14:tracePt t="32999" x="3730625" y="1819275"/>
          <p14:tracePt t="33001" x="3711575" y="1819275"/>
          <p14:tracePt t="33015" x="3694113" y="1855788"/>
          <p14:tracePt t="33033" x="3675063" y="1873250"/>
          <p14:tracePt t="33048" x="3657600" y="1892300"/>
          <p14:tracePt t="33051" x="3640138" y="1909763"/>
          <p14:tracePt t="33064" x="3621088" y="1946275"/>
          <p14:tracePt t="33082" x="3584575" y="2000250"/>
          <p14:tracePt t="33086" x="3584575" y="2036763"/>
          <p14:tracePt t="33098" x="3567113" y="2055813"/>
          <p14:tracePt t="33114" x="3548063" y="2109788"/>
          <p14:tracePt t="33117" x="3530600" y="2128838"/>
          <p14:tracePt t="33134" x="3511550" y="2146300"/>
          <p14:tracePt t="33148" x="3494088" y="2182813"/>
          <p14:tracePt t="33165" x="3494088" y="2201863"/>
          <p14:tracePt t="33168" x="3475038" y="2219325"/>
          <p14:tracePt t="33182" x="3457575" y="2255838"/>
          <p14:tracePt t="33198" x="3457575" y="2292350"/>
          <p14:tracePt t="33201" x="3438525" y="2292350"/>
          <p14:tracePt t="33215" x="3438525" y="2365375"/>
          <p14:tracePt t="33231" x="3403600" y="2419350"/>
          <p14:tracePt t="33248" x="3384550" y="2473325"/>
          <p14:tracePt t="33251" x="3367088" y="2509838"/>
          <p14:tracePt t="33265" x="3348038" y="2582863"/>
          <p14:tracePt t="33282" x="3330575" y="2638425"/>
          <p14:tracePt t="33285" x="3311525" y="2692400"/>
          <p14:tracePt t="33299" x="3275013" y="2782888"/>
          <p14:tracePt t="33316" x="3257550" y="2838450"/>
          <p14:tracePt t="33333" x="3238500" y="2909888"/>
          <p14:tracePt t="33335" x="3221038" y="2965450"/>
          <p14:tracePt t="33348" x="3201988" y="3019425"/>
          <p14:tracePt t="33365" x="3167063" y="3074988"/>
          <p14:tracePt t="33383" x="3130550" y="3165475"/>
          <p14:tracePt t="33400" x="3111500" y="3201988"/>
          <p14:tracePt t="33403" x="3111500" y="3219450"/>
          <p14:tracePt t="33414" x="3094038" y="3238500"/>
          <p14:tracePt t="33432" x="3057525" y="3275013"/>
          <p14:tracePt t="33448" x="3038475" y="3292475"/>
          <p14:tracePt t="33464" x="3038475" y="3311525"/>
          <p14:tracePt t="33467" x="3021013" y="3328988"/>
          <p14:tracePt t="33482" x="3001963" y="3346450"/>
          <p14:tracePt t="33502" x="2984500" y="3346450"/>
          <p14:tracePt t="33516" x="2965450" y="3382963"/>
          <p14:tracePt t="33533" x="2965450" y="3402013"/>
          <p14:tracePt t="33536" x="2947988" y="3419475"/>
          <p14:tracePt t="33565" x="2928938" y="3438525"/>
          <p14:tracePt t="33580" x="2911475" y="3438525"/>
          <p14:tracePt t="33586" x="2911475" y="3455988"/>
          <p14:tracePt t="33599" x="2894013" y="3475038"/>
          <p14:tracePt t="33616" x="2874963" y="3492500"/>
          <p14:tracePt t="33632" x="2838450" y="3529013"/>
          <p14:tracePt t="33635" x="2820988" y="3546475"/>
          <p14:tracePt t="33648" x="2765425" y="3582988"/>
          <p14:tracePt t="33664" x="2692400" y="3638550"/>
          <p14:tracePt t="33681" x="2601913" y="3711575"/>
          <p14:tracePt t="33684" x="2547938" y="3748088"/>
          <p14:tracePt t="33699" x="2438400" y="3802063"/>
          <p14:tracePt t="33714" x="2311400" y="3856038"/>
          <p14:tracePt t="33732" x="2074863" y="3929063"/>
          <p14:tracePt t="33747" x="1965325" y="3965575"/>
          <p14:tracePt t="33749" x="1892300" y="3983038"/>
          <p14:tracePt t="33764" x="1801813" y="4002088"/>
          <p14:tracePt t="33767" x="1746250" y="4019550"/>
          <p14:tracePt t="33782" x="1674813" y="4019550"/>
          <p14:tracePt t="33797" x="1582738" y="4019550"/>
          <p14:tracePt t="33814" x="1492250" y="4019550"/>
          <p14:tracePt t="33817" x="1401763" y="4019550"/>
          <p14:tracePt t="33832" x="1309688" y="4002088"/>
          <p14:tracePt t="33849" x="1165225" y="3965575"/>
          <p14:tracePt t="33852" x="1073150" y="3929063"/>
          <p14:tracePt t="33865" x="892175" y="3875088"/>
          <p14:tracePt t="33881" x="709613" y="3748088"/>
          <p14:tracePt t="33897" x="509588" y="3546475"/>
          <p14:tracePt t="33899" x="400050" y="3402013"/>
          <p14:tracePt t="33915" x="254000" y="3109913"/>
          <p14:tracePt t="33931" x="163513" y="2855913"/>
          <p14:tracePt t="33949" x="109538" y="2473325"/>
          <p14:tracePt t="33964" x="90488" y="2382838"/>
          <p14:tracePt t="33966" x="90488" y="2292350"/>
          <p14:tracePt t="33981" x="90488" y="2201863"/>
          <p14:tracePt t="33983" x="109538" y="2146300"/>
          <p14:tracePt t="33999" x="109538" y="2109788"/>
          <p14:tracePt t="34013" x="109538" y="2073275"/>
          <p14:tracePt t="34031" x="127000" y="2055813"/>
          <p14:tracePt t="34047" x="163513" y="2036763"/>
          <p14:tracePt t="34051" x="182563" y="2019300"/>
          <p14:tracePt t="34064" x="309563" y="1928813"/>
          <p14:tracePt t="34067" x="455613" y="1873250"/>
          <p14:tracePt t="34082" x="1000125" y="1673225"/>
          <p14:tracePt t="34098" x="1619250" y="1546225"/>
          <p14:tracePt t="34115" x="2019300" y="1528763"/>
          <p14:tracePt t="34117" x="2184400" y="1528763"/>
          <p14:tracePt t="34131" x="2492375" y="1528763"/>
          <p14:tracePt t="34147" x="2784475" y="1528763"/>
          <p14:tracePt t="34164" x="2911475" y="1528763"/>
          <p14:tracePt t="34167" x="2965450" y="1528763"/>
          <p14:tracePt t="34181" x="2984500" y="1546225"/>
          <p14:tracePt t="34185" x="3021013" y="1546225"/>
          <p14:tracePt t="34197" x="3057525" y="1546225"/>
          <p14:tracePt t="34200" x="3074988" y="1563688"/>
          <p14:tracePt t="34215" x="3094038" y="1582738"/>
          <p14:tracePt t="34231" x="3130550" y="1582738"/>
          <p14:tracePt t="34247" x="3148013" y="1600200"/>
          <p14:tracePt t="34265" x="3167063" y="1619250"/>
          <p14:tracePt t="34280" x="3184525" y="1619250"/>
          <p14:tracePt t="34283" x="3221038" y="1636713"/>
          <p14:tracePt t="34298" x="3238500" y="1655763"/>
          <p14:tracePt t="34313" x="3257550" y="1655763"/>
          <p14:tracePt t="34316" x="3257550" y="1673225"/>
          <p14:tracePt t="34331" x="3311525" y="1692275"/>
          <p14:tracePt t="34334" x="3311525" y="1709738"/>
          <p14:tracePt t="34348" x="3348038" y="1728788"/>
          <p14:tracePt t="34364" x="3367088" y="1746250"/>
          <p14:tracePt t="34380" x="3384550" y="1765300"/>
          <p14:tracePt t="34383" x="3403600" y="1782763"/>
          <p14:tracePt t="34398" x="3421063" y="1782763"/>
          <p14:tracePt t="34414" x="3438525" y="1800225"/>
          <p14:tracePt t="34417" x="3457575" y="1800225"/>
          <p14:tracePt t="34431" x="3457575" y="1819275"/>
          <p14:tracePt t="34433" x="3475038" y="1819275"/>
          <p14:tracePt t="34446" x="3475038" y="1836738"/>
          <p14:tracePt t="34463" x="3494088" y="1836738"/>
          <p14:tracePt t="34465" x="3511550" y="1855788"/>
          <p14:tracePt t="34507" x="3530600" y="1855788"/>
          <p14:tracePt t="34550" x="3530600" y="1873250"/>
          <p14:tracePt t="34724" x="3530600" y="1892300"/>
          <p14:tracePt t="34760" x="3530600" y="1909763"/>
          <p14:tracePt t="34773" x="3511550" y="1946275"/>
          <p14:tracePt t="34782" x="3457575" y="2000250"/>
          <p14:tracePt t="34797" x="3021013" y="2546350"/>
          <p14:tracePt t="34814" x="2184400" y="3638550"/>
          <p14:tracePt t="34818" x="2038350" y="3802063"/>
          <p14:tracePt t="34831" x="1619250" y="4311650"/>
          <p14:tracePt t="34848" x="1419225" y="4492625"/>
          <p14:tracePt t="34851" x="1346200" y="4565650"/>
          <p14:tracePt t="34864" x="1309688" y="4638675"/>
          <p14:tracePt t="34880" x="1273175" y="4692650"/>
          <p14:tracePt t="34897" x="1236663" y="4748213"/>
          <p14:tracePt t="34900" x="1236663" y="4765675"/>
          <p14:tracePt t="34913" x="1201738" y="4802188"/>
          <p14:tracePt t="34930" x="1201738" y="4857750"/>
          <p14:tracePt t="34946" x="1201738" y="4892675"/>
          <p14:tracePt t="34949" x="1201738" y="4911725"/>
          <p14:tracePt t="34963" x="1201738" y="4929188"/>
          <p14:tracePt t="34981" x="1201738" y="4965700"/>
          <p14:tracePt t="34997" x="1201738" y="4984750"/>
          <p14:tracePt t="35013" x="1236663" y="5002213"/>
          <p14:tracePt t="35030" x="1309688" y="5002213"/>
          <p14:tracePt t="35033" x="1328738" y="5021263"/>
          <p14:tracePt t="35047" x="1582738" y="5038725"/>
          <p14:tracePt t="35063" x="1855788" y="5038725"/>
          <p14:tracePt t="35066" x="1982788" y="5038725"/>
          <p14:tracePt t="35081" x="2255838" y="5038725"/>
          <p14:tracePt t="35096" x="2420938" y="5038725"/>
          <p14:tracePt t="35113" x="2528888" y="5038725"/>
          <p14:tracePt t="35116" x="2601913" y="5038725"/>
          <p14:tracePt t="35129" x="2674938" y="5021263"/>
          <p14:tracePt t="35132" x="2765425" y="5002213"/>
          <p14:tracePt t="35146" x="3021013" y="5002213"/>
          <p14:tracePt t="35163" x="3275013" y="4965700"/>
          <p14:tracePt t="35180" x="3403600" y="4929188"/>
          <p14:tracePt t="35183" x="3457575" y="4929188"/>
          <p14:tracePt t="35196" x="3603625" y="4892675"/>
          <p14:tracePt t="35199" x="3711575" y="4875213"/>
          <p14:tracePt t="35214" x="3876675" y="4821238"/>
          <p14:tracePt t="35229" x="3984625" y="4748213"/>
          <p14:tracePt t="35246" x="4040188" y="4692650"/>
          <p14:tracePt t="35249" x="4076700" y="4656138"/>
          <p14:tracePt t="35263" x="4076700" y="4638675"/>
          <p14:tracePt t="35267" x="4094163" y="4602163"/>
          <p14:tracePt t="35279" x="4148138" y="4529138"/>
          <p14:tracePt t="35282" x="4148138" y="4511675"/>
          <p14:tracePt t="35297" x="4148138" y="4421188"/>
          <p14:tracePt t="35313" x="4148138" y="4384675"/>
          <p14:tracePt t="35316" x="4148138" y="4329113"/>
          <p14:tracePt t="35318" x="4148138" y="4292600"/>
          <p14:tracePt t="35329" x="4130675" y="4219575"/>
          <p14:tracePt t="35332" x="4094163" y="4148138"/>
          <p14:tracePt t="35348" x="4003675" y="3965575"/>
          <p14:tracePt t="35362" x="3911600" y="3765550"/>
          <p14:tracePt t="35379" x="3748088" y="3492500"/>
          <p14:tracePt t="35382" x="3694113" y="3365500"/>
          <p14:tracePt t="35395" x="3494088" y="3109913"/>
          <p14:tracePt t="35412" x="3403600" y="2928938"/>
          <p14:tracePt t="35415" x="3348038" y="2874963"/>
          <p14:tracePt t="35431" x="3238500" y="2728913"/>
          <p14:tracePt t="35446" x="3184525" y="2673350"/>
          <p14:tracePt t="35464" x="3130550" y="2619375"/>
          <p14:tracePt t="35479" x="3111500" y="2582863"/>
          <p14:tracePt t="35482" x="3094038" y="2565400"/>
          <p14:tracePt t="35495" x="3057525" y="2546350"/>
          <p14:tracePt t="35513" x="3001963" y="2528888"/>
          <p14:tracePt t="35529" x="2947988" y="2509838"/>
          <p14:tracePt t="35546" x="2928938" y="2509838"/>
          <p14:tracePt t="35549" x="2894013" y="2509838"/>
          <p14:tracePt t="35564" x="2857500" y="2509838"/>
          <p14:tracePt t="35567" x="2838450" y="2509838"/>
          <p14:tracePt t="35579" x="2784475" y="2528888"/>
          <p14:tracePt t="35596" x="2711450" y="2546350"/>
          <p14:tracePt t="35614" x="2674938" y="2565400"/>
          <p14:tracePt t="35629" x="2657475" y="2582863"/>
          <p14:tracePt t="35632" x="2638425" y="2601913"/>
          <p14:tracePt t="35646" x="2601913" y="2619375"/>
          <p14:tracePt t="35662" x="2584450" y="2638425"/>
          <p14:tracePt t="35680" x="2565400" y="2655888"/>
          <p14:tracePt t="35684" x="2565400" y="2673350"/>
          <p14:tracePt t="35696" x="2565400" y="2692400"/>
          <p14:tracePt t="35712" x="2547938" y="2709863"/>
          <p14:tracePt t="35731" x="2547938" y="2746375"/>
          <p14:tracePt t="35745" x="2601913" y="2855913"/>
          <p14:tracePt t="35763" x="3001963" y="3438525"/>
          <p14:tracePt t="35766" x="3148013" y="3582988"/>
          <p14:tracePt t="35780" x="3275013" y="3711575"/>
          <p14:tracePt t="35782" x="3403600" y="3838575"/>
          <p14:tracePt t="35796" x="3567113" y="3983038"/>
          <p14:tracePt t="35799" x="3621088" y="4019550"/>
          <p14:tracePt t="35812" x="3640138" y="4038600"/>
          <p14:tracePt t="35815" x="3657600" y="4056063"/>
          <p14:tracePt t="35829" x="3675063" y="4075113"/>
          <p14:tracePt t="35845" x="3711575" y="4092575"/>
          <p14:tracePt t="35865" x="3730625" y="4111625"/>
          <p14:tracePt t="35878" x="3748088" y="4129088"/>
          <p14:tracePt t="35895" x="3767138" y="4148138"/>
          <p14:tracePt t="35898" x="3784600" y="4165600"/>
          <p14:tracePt t="35913" x="3803650" y="4165600"/>
          <p14:tracePt t="35916" x="3803650" y="4184650"/>
          <p14:tracePt t="35928" x="3840163" y="4219575"/>
          <p14:tracePt t="35931" x="3857625" y="4219575"/>
          <p14:tracePt t="35946" x="3876675" y="4256088"/>
          <p14:tracePt t="35961" x="3894138" y="4256088"/>
          <p14:tracePt t="35965" x="3894138" y="4275138"/>
          <p14:tracePt t="35980" x="3911600" y="4292600"/>
          <p14:tracePt t="35997" x="3930650" y="4329113"/>
          <p14:tracePt t="36016" x="3930650" y="4348163"/>
          <p14:tracePt t="36037" x="3930650" y="4365625"/>
          <p14:tracePt t="36066" x="3911600" y="4365625"/>
          <p14:tracePt t="36094" x="3894138" y="4365625"/>
          <p14:tracePt t="36107" x="3876675" y="4365625"/>
          <p14:tracePt t="36114" x="3857625" y="4365625"/>
          <p14:tracePt t="36129" x="3803650" y="4365625"/>
          <p14:tracePt t="36145" x="3784600" y="4365625"/>
          <p14:tracePt t="36163" x="3767138" y="4365625"/>
          <p14:tracePt t="36179" x="3748088" y="4365625"/>
          <p14:tracePt t="36194" x="3730625" y="4365625"/>
          <p14:tracePt t="36197" x="3730625" y="4348163"/>
          <p14:tracePt t="36212" x="3711575" y="4348163"/>
          <p14:tracePt t="36228" x="3711575" y="4329113"/>
          <p14:tracePt t="36246" x="3694113" y="4311650"/>
          <p14:tracePt t="36814" x="3857625" y="4311650"/>
          <p14:tracePt t="36821" x="4057650" y="4311650"/>
          <p14:tracePt t="36828" x="4257675" y="4329113"/>
          <p14:tracePt t="36831" x="4403725" y="4348163"/>
          <p14:tracePt t="36845" x="4676775" y="4365625"/>
          <p14:tracePt t="36861" x="4930775" y="4365625"/>
          <p14:tracePt t="36879" x="5295900" y="4365625"/>
          <p14:tracePt t="36894" x="5403850" y="4365625"/>
          <p14:tracePt t="36897" x="5532438" y="4365625"/>
          <p14:tracePt t="36911" x="5786438" y="4365625"/>
          <p14:tracePt t="36914" x="5895975" y="4365625"/>
          <p14:tracePt t="36929" x="6059488" y="4365625"/>
          <p14:tracePt t="36944" x="6278563" y="4384675"/>
          <p14:tracePt t="36961" x="6350000" y="4402138"/>
          <p14:tracePt t="36964" x="6369050" y="4402138"/>
          <p14:tracePt t="36978" x="6386513" y="4402138"/>
          <p14:tracePt t="36981" x="6405563" y="4402138"/>
          <p14:tracePt t="36994" x="6459538" y="4402138"/>
          <p14:tracePt t="37012" x="6532563" y="4402138"/>
          <p14:tracePt t="37028" x="6586538" y="4402138"/>
          <p14:tracePt t="37032" x="6659563" y="4402138"/>
          <p14:tracePt t="37044" x="6696075" y="4402138"/>
          <p14:tracePt t="37047" x="6751638" y="4402138"/>
          <p14:tracePt t="37062" x="6805613" y="4402138"/>
          <p14:tracePt t="37064" x="6878638" y="4402138"/>
          <p14:tracePt t="37077" x="6969125" y="4384675"/>
          <p14:tracePt t="37095" x="7096125" y="4384675"/>
          <p14:tracePt t="37097" x="7169150" y="4365625"/>
          <p14:tracePt t="37112" x="7205663" y="4348163"/>
          <p14:tracePt t="37127" x="7261225" y="4348163"/>
          <p14:tracePt t="37145" x="7278688" y="4348163"/>
          <p14:tracePt t="37160" x="7297738" y="4348163"/>
          <p14:tracePt t="37179" x="7315200" y="4348163"/>
          <p14:tracePt t="37194" x="7315200" y="4329113"/>
          <p14:tracePt t="37196" x="7332663" y="4329113"/>
          <p14:tracePt t="37222" x="7332663" y="4311650"/>
          <p14:tracePt t="37228" x="7351713" y="4311650"/>
          <p14:tracePt t="37249" x="7351713" y="4292600"/>
          <p14:tracePt t="37347" x="7351713" y="4275138"/>
          <p14:tracePt t="37383" x="7351713" y="4256088"/>
          <p14:tracePt t="37403" x="7351713" y="4238625"/>
          <p14:tracePt t="37424" x="7351713" y="4202113"/>
          <p14:tracePt t="37431" x="7351713" y="4184650"/>
          <p14:tracePt t="37445" x="7351713" y="4148138"/>
          <p14:tracePt t="37460" x="7369175" y="4129088"/>
          <p14:tracePt t="37464" x="7369175" y="4111625"/>
          <p14:tracePt t="37477" x="7388225" y="4056063"/>
          <p14:tracePt t="37480" x="7388225" y="4038600"/>
          <p14:tracePt t="37495" x="7424738" y="3983038"/>
          <p14:tracePt t="37511" x="7461250" y="3929063"/>
          <p14:tracePt t="37515" x="7478713" y="3911600"/>
          <p14:tracePt t="37527" x="7497763" y="3892550"/>
          <p14:tracePt t="37530" x="7515225" y="3856038"/>
          <p14:tracePt t="37544" x="7534275" y="3856038"/>
          <p14:tracePt t="37546" x="7551738" y="3838575"/>
          <p14:tracePt t="37561" x="7588250" y="3783013"/>
          <p14:tracePt t="37564" x="7605713" y="3765550"/>
          <p14:tracePt t="37577" x="7624763" y="3748088"/>
          <p14:tracePt t="37579" x="7642225" y="3748088"/>
          <p14:tracePt t="37594" x="7661275" y="3729038"/>
          <p14:tracePt t="37611" x="7678738" y="3692525"/>
          <p14:tracePt t="37627" x="7715250" y="3692525"/>
          <p14:tracePt t="37643" x="7734300" y="3675063"/>
          <p14:tracePt t="37662" x="7751763" y="3656013"/>
          <p14:tracePt t="37679" x="7751763" y="3638550"/>
          <p14:tracePt t="37694" x="7770813" y="3638550"/>
          <p14:tracePt t="37697" x="7770813" y="3619500"/>
          <p14:tracePt t="37712" x="7788275" y="3602038"/>
          <p14:tracePt t="37726" x="7805738" y="3565525"/>
          <p14:tracePt t="37744" x="7842250" y="3529013"/>
          <p14:tracePt t="37746" x="7842250" y="3492500"/>
          <p14:tracePt t="37761" x="7861300" y="3475038"/>
          <p14:tracePt t="37777" x="7878763" y="3438525"/>
          <p14:tracePt t="37781" x="7897813" y="3419475"/>
          <p14:tracePt t="37794" x="7915275" y="3382963"/>
          <p14:tracePt t="37810" x="7934325" y="3346450"/>
          <p14:tracePt t="37827" x="7970838" y="3275013"/>
          <p14:tracePt t="37829" x="7988300" y="3255963"/>
          <p14:tracePt t="37844" x="8024813" y="3182938"/>
          <p14:tracePt t="37860" x="8061325" y="3128963"/>
          <p14:tracePt t="37863" x="8078788" y="3092450"/>
          <p14:tracePt t="37878" x="8115300" y="3038475"/>
          <p14:tracePt t="37893" x="8115300" y="3019425"/>
          <p14:tracePt t="37896" x="8134350" y="3001963"/>
          <p14:tracePt t="37911" x="8151813" y="2965450"/>
          <p14:tracePt t="37927" x="8170863" y="2946400"/>
          <p14:tracePt t="37930" x="8170863" y="2928938"/>
          <p14:tracePt t="37943" x="8188325" y="2909888"/>
          <p14:tracePt t="37961" x="8188325" y="2892425"/>
          <p14:tracePt t="37977" x="8207375" y="2874963"/>
          <p14:tracePt t="37995" x="8207375" y="2855913"/>
          <p14:tracePt t="37997" x="8224838" y="2855913"/>
          <p14:tracePt t="38012" x="8224838" y="2838450"/>
          <p14:tracePt t="38032" x="8243888" y="2838450"/>
          <p14:tracePt t="38053" x="8243888" y="2819400"/>
          <p14:tracePt t="38074" x="8243888" y="2801938"/>
          <p14:tracePt t="38221" x="8261350" y="2801938"/>
          <p14:tracePt t="38235" x="8261350" y="2782888"/>
          <p14:tracePt t="38263" x="8280400" y="2765425"/>
          <p14:tracePt t="38283" x="8297863" y="2765425"/>
          <p14:tracePt t="38291" x="8315325" y="2746375"/>
          <p14:tracePt t="38304" x="8334375" y="2728913"/>
          <p14:tracePt t="38319" x="8351838" y="2728913"/>
          <p14:tracePt t="38327" x="8351838" y="2709863"/>
          <p14:tracePt t="38343" x="8370888" y="2709863"/>
          <p14:tracePt t="38347" x="8388350" y="2709863"/>
          <p14:tracePt t="38361" x="8407400" y="2692400"/>
          <p14:tracePt t="38376" x="8424863" y="2692400"/>
          <p14:tracePt t="38393" x="8443913" y="2692400"/>
          <p14:tracePt t="38398" x="8443913" y="2673350"/>
          <p14:tracePt t="38411" x="8461375" y="2673350"/>
          <p14:tracePt t="38430" x="8461375" y="2655888"/>
          <p14:tracePt t="38451" x="8480425" y="2655888"/>
          <p14:tracePt t="38663" x="8480425" y="2673350"/>
          <p14:tracePt t="38682" x="8480425" y="2692400"/>
          <p14:tracePt t="38695" x="8480425" y="2709863"/>
          <p14:tracePt t="38712" x="8480425" y="2746375"/>
          <p14:tracePt t="38718" x="8480425" y="2819400"/>
          <p14:tracePt t="38726" x="8480425" y="2909888"/>
          <p14:tracePt t="38729" x="8497888" y="3055938"/>
          <p14:tracePt t="38743" x="8497888" y="3238500"/>
          <p14:tracePt t="38746" x="8497888" y="3402013"/>
          <p14:tracePt t="38760" x="8516938" y="3582988"/>
          <p14:tracePt t="38776" x="8551863" y="3819525"/>
          <p14:tracePt t="38779" x="8551863" y="3911600"/>
          <p14:tracePt t="38793" x="8570913" y="4056063"/>
          <p14:tracePt t="38808" x="8588375" y="4129088"/>
          <p14:tracePt t="38826" x="8624888" y="4256088"/>
          <p14:tracePt t="38829" x="8643938" y="4292600"/>
          <p14:tracePt t="38843" x="8661400" y="4402138"/>
          <p14:tracePt t="38860" x="8697913" y="4492625"/>
          <p14:tracePt t="38863" x="8716963" y="4565650"/>
          <p14:tracePt t="38876" x="8753475" y="4675188"/>
          <p14:tracePt t="38892" x="8788400" y="4784725"/>
          <p14:tracePt t="38911" x="8824913" y="4857750"/>
          <p14:tracePt t="38914" x="8824913" y="4892675"/>
          <p14:tracePt t="38925" x="8843963" y="4929188"/>
          <p14:tracePt t="38928" x="8880475" y="4965700"/>
          <p14:tracePt t="38942" x="8916988" y="5021263"/>
          <p14:tracePt t="38945" x="8953500" y="5075238"/>
          <p14:tracePt t="38961" x="8990013" y="5129213"/>
          <p14:tracePt t="38977" x="9061450" y="5221288"/>
          <p14:tracePt t="38981" x="9080500" y="5275263"/>
          <p14:tracePt t="38993" x="9117013" y="5294313"/>
          <p14:tracePt t="38996" x="9153525" y="5329238"/>
          <p14:tracePt t="39011" x="9190038" y="5365750"/>
          <p14:tracePt t="39027" x="9207500" y="5402263"/>
          <p14:tracePt t="39031" x="9226550" y="5421313"/>
          <p14:tracePt t="39052" x="9244013" y="5438775"/>
          <p14:tracePt t="39072" x="9263063" y="5438775"/>
          <p14:tracePt t="39079" x="9263063" y="5457825"/>
          <p14:tracePt t="39093" x="9280525" y="5457825"/>
          <p14:tracePt t="39107" x="9297988" y="5457825"/>
          <p14:tracePt t="39143" x="9317038" y="5457825"/>
          <p14:tracePt t="39149" x="9334500" y="5457825"/>
          <p14:tracePt t="39160" x="9371013" y="5457825"/>
          <p14:tracePt t="39163" x="9407525" y="5457825"/>
          <p14:tracePt t="39176" x="9499600" y="5421313"/>
          <p14:tracePt t="39193" x="9534525" y="5402263"/>
          <p14:tracePt t="39198" x="9644063" y="5348288"/>
          <p14:tracePt t="39208" x="9736138" y="5311775"/>
          <p14:tracePt t="39211" x="9753600" y="5294313"/>
          <p14:tracePt t="39226" x="9807575" y="5257800"/>
          <p14:tracePt t="39243" x="9863138" y="5221288"/>
          <p14:tracePt t="39246" x="9880600" y="5202238"/>
          <p14:tracePt t="39259" x="9899650" y="5202238"/>
          <p14:tracePt t="39263" x="9936163" y="5165725"/>
          <p14:tracePt t="39277" x="9972675" y="5129213"/>
          <p14:tracePt t="39292" x="10026650" y="5092700"/>
          <p14:tracePt t="39296" x="10044113" y="5075238"/>
          <p14:tracePt t="39311" x="10080625" y="5021263"/>
          <p14:tracePt t="39325" x="10136188" y="4984750"/>
          <p14:tracePt t="39342" x="10153650" y="4965700"/>
          <p14:tracePt t="39345" x="10172700" y="4948238"/>
          <p14:tracePt t="39360" x="10190163" y="4929188"/>
          <p14:tracePt t="39376" x="10226675" y="4892675"/>
          <p14:tracePt t="39395" x="10263188" y="4875213"/>
          <p14:tracePt t="39410" x="10280650" y="4857750"/>
          <p14:tracePt t="39426" x="10299700" y="4838700"/>
          <p14:tracePt t="39429" x="10317163" y="4821238"/>
          <p14:tracePt t="39444" x="10336213" y="4802188"/>
          <p14:tracePt t="39459" x="10353675" y="4784725"/>
          <p14:tracePt t="39476" x="10372725" y="4765675"/>
          <p14:tracePt t="39479" x="10372725" y="4748213"/>
          <p14:tracePt t="39493" x="10390188" y="4729163"/>
          <p14:tracePt t="39508" x="10409238" y="4729163"/>
          <p14:tracePt t="39514" x="10409238" y="4711700"/>
          <p14:tracePt t="39533" x="10409238" y="4692650"/>
          <p14:tracePt t="39554" x="10409238" y="4675188"/>
          <p14:tracePt t="39568" x="10409238" y="4656138"/>
          <p14:tracePt t="39589" x="10409238" y="4638675"/>
          <p14:tracePt t="39603" x="10390188" y="4638675"/>
          <p14:tracePt t="39611" x="10353675" y="4602163"/>
          <p14:tracePt t="39625" x="10280650" y="4565650"/>
          <p14:tracePt t="39628" x="10190163" y="4511675"/>
          <p14:tracePt t="39642" x="9826625" y="4365625"/>
          <p14:tracePt t="39645" x="9699625" y="4329113"/>
          <p14:tracePt t="39660" x="9426575" y="4238625"/>
          <p14:tracePt t="39675" x="9043988" y="4111625"/>
          <p14:tracePt t="39692" x="8534400" y="3911600"/>
          <p14:tracePt t="39695" x="8224838" y="3783013"/>
          <p14:tracePt t="39708" x="8097838" y="3729038"/>
          <p14:tracePt t="39711" x="7951788" y="3675063"/>
          <p14:tracePt t="39724" x="7661275" y="3565525"/>
          <p14:tracePt t="39742" x="7224713" y="3365500"/>
          <p14:tracePt t="39759" x="6951663" y="3238500"/>
          <p14:tracePt t="39763" x="6788150" y="3146425"/>
          <p14:tracePt t="39775" x="6732588" y="3109913"/>
          <p14:tracePt t="39779" x="6659563" y="3074988"/>
          <p14:tracePt t="39793" x="6551613" y="2982913"/>
          <p14:tracePt t="39809" x="6496050" y="2928938"/>
          <p14:tracePt t="39812" x="6478588" y="2909888"/>
          <p14:tracePt t="39825" x="6459538" y="2874963"/>
          <p14:tracePt t="39827" x="6442075" y="2838450"/>
          <p14:tracePt t="39842" x="6442075" y="2819400"/>
          <p14:tracePt t="39845" x="6423025" y="2801938"/>
          <p14:tracePt t="39858" x="6423025" y="2728913"/>
          <p14:tracePt t="39862" x="6423025" y="2709863"/>
          <p14:tracePt t="39877" x="6423025" y="2655888"/>
          <p14:tracePt t="39891" x="6423025" y="2601913"/>
          <p14:tracePt t="39909" x="6442075" y="2492375"/>
          <p14:tracePt t="39927" x="6496050" y="2346325"/>
          <p14:tracePt t="39941" x="6569075" y="2273300"/>
          <p14:tracePt t="39958" x="6642100" y="2128838"/>
          <p14:tracePt t="39960" x="6678613" y="2073275"/>
          <p14:tracePt t="39975" x="6769100" y="1982788"/>
          <p14:tracePt t="39992" x="6842125" y="1909763"/>
          <p14:tracePt t="39995" x="6878638" y="1892300"/>
          <p14:tracePt t="40008" x="6951663" y="1855788"/>
          <p14:tracePt t="40024" x="7061200" y="1819275"/>
          <p14:tracePt t="40041" x="7169150" y="1782763"/>
          <p14:tracePt t="40044" x="7224713" y="1782763"/>
          <p14:tracePt t="40057" x="7297738" y="1765300"/>
          <p14:tracePt t="40074" x="7332663" y="1765300"/>
          <p14:tracePt t="40077" x="7351713" y="1765300"/>
          <p14:tracePt t="40092" x="7369175" y="1765300"/>
          <p14:tracePt t="40106" x="7388225" y="1765300"/>
          <p14:tracePt t="40125" x="7405688" y="1765300"/>
          <p14:tracePt t="40128" x="7424738" y="1765300"/>
          <p14:tracePt t="40144" x="7442200" y="1765300"/>
          <p14:tracePt t="40169" x="7461250" y="1765300"/>
          <p14:tracePt t="40183" x="7478713" y="1765300"/>
          <p14:tracePt t="40191" x="7497763" y="1765300"/>
          <p14:tracePt t="40209" x="7534275" y="1765300"/>
          <p14:tracePt t="40213" x="7569200" y="1765300"/>
          <p14:tracePt t="40225" x="7678738" y="1765300"/>
          <p14:tracePt t="40241" x="7805738" y="1765300"/>
          <p14:tracePt t="40257" x="7897813" y="1765300"/>
          <p14:tracePt t="40260" x="7915275" y="1765300"/>
          <p14:tracePt t="40275" x="7970838" y="1765300"/>
          <p14:tracePt t="40291" x="8007350" y="1765300"/>
          <p14:tracePt t="40294" x="8024813" y="1765300"/>
          <p14:tracePt t="40308" x="8043863" y="1765300"/>
          <p14:tracePt t="40325" x="8078788" y="1765300"/>
          <p14:tracePt t="40341" x="8115300" y="1765300"/>
          <p14:tracePt t="40344" x="8134350" y="1765300"/>
          <p14:tracePt t="40358" x="8170863" y="1746250"/>
          <p14:tracePt t="40361" x="8207375" y="1746250"/>
          <p14:tracePt t="40364" x="8224838" y="1746250"/>
          <p14:tracePt t="40374" x="8243888" y="1746250"/>
          <p14:tracePt t="40392" x="8351838" y="1709738"/>
          <p14:tracePt t="40408" x="8407400" y="1692275"/>
          <p14:tracePt t="40425" x="8461375" y="1655763"/>
          <p14:tracePt t="40428" x="8480425" y="1655763"/>
          <p14:tracePt t="40442" x="8534400" y="1636713"/>
          <p14:tracePt t="40458" x="8570913" y="1619250"/>
          <p14:tracePt t="40461" x="8570913" y="1600200"/>
          <p14:tracePt t="40476" x="8607425" y="1582738"/>
          <p14:tracePt t="40491" x="8624888" y="1563688"/>
          <p14:tracePt t="40494" x="8643938" y="1563688"/>
          <p14:tracePt t="40507" x="8661400" y="1546225"/>
          <p14:tracePt t="40511" x="8661400" y="1528763"/>
          <p14:tracePt t="40527" x="8680450" y="1509713"/>
          <p14:tracePt t="40541" x="8716963" y="1473200"/>
          <p14:tracePt t="40557" x="8734425" y="1455738"/>
          <p14:tracePt t="40560" x="8753475" y="1436688"/>
          <p14:tracePt t="40575" x="8753475" y="1400175"/>
          <p14:tracePt t="40591" x="8770938" y="1400175"/>
          <p14:tracePt t="40594" x="8770938" y="1382713"/>
          <p14:tracePt t="40608" x="8770938" y="1346200"/>
          <p14:tracePt t="40626" x="8770938" y="1327150"/>
          <p14:tracePt t="40629" x="8770938" y="1309688"/>
          <p14:tracePt t="40644" x="8770938" y="1292225"/>
          <p14:tracePt t="40659" x="8770938" y="1273175"/>
          <p14:tracePt t="40673" x="8770938" y="1255713"/>
          <p14:tracePt t="40691" x="8753475" y="1219200"/>
          <p14:tracePt t="40709" x="8734425" y="1200150"/>
          <p14:tracePt t="40734" x="8716963" y="1182688"/>
          <p14:tracePt t="40743" x="8697913" y="1182688"/>
          <p14:tracePt t="40758" x="8680450" y="1146175"/>
          <p14:tracePt t="40774" x="8643938" y="1109663"/>
          <p14:tracePt t="40777" x="8607425" y="1109663"/>
          <p14:tracePt t="40791" x="8570913" y="1092200"/>
          <p14:tracePt t="40795" x="8534400" y="1055688"/>
          <p14:tracePt t="40807" x="8461375" y="1019175"/>
          <p14:tracePt t="40811" x="8370888" y="982663"/>
          <p14:tracePt t="40826" x="8297863" y="963613"/>
          <p14:tracePt t="40842" x="8243888" y="946150"/>
          <p14:tracePt t="40846" x="8170863" y="909638"/>
          <p14:tracePt t="40858" x="8134350" y="890588"/>
          <p14:tracePt t="40862" x="8078788" y="890588"/>
          <p14:tracePt t="40874" x="8061325" y="873125"/>
          <p14:tracePt t="40877" x="8024813" y="873125"/>
          <p14:tracePt t="40891" x="7970838" y="855663"/>
          <p14:tracePt t="40894" x="7934325" y="855663"/>
          <p14:tracePt t="40907" x="7897813" y="836613"/>
          <p14:tracePt t="40910" x="7878763" y="819150"/>
          <p14:tracePt t="40922" x="7824788" y="819150"/>
          <p14:tracePt t="40924" x="7788275" y="819150"/>
          <p14:tracePt t="40939" x="7697788" y="782638"/>
          <p14:tracePt t="40956" x="7497763" y="782638"/>
          <p14:tracePt t="40973" x="7388225" y="782638"/>
          <p14:tracePt t="40988" x="7332663" y="782638"/>
          <p14:tracePt t="41006" x="7261225" y="782638"/>
          <p14:tracePt t="41008" x="7242175" y="782638"/>
          <p14:tracePt t="41022" x="7188200" y="782638"/>
          <p14:tracePt t="41042" x="7132638" y="782638"/>
          <p14:tracePt t="41056" x="7078663" y="782638"/>
          <p14:tracePt t="41074" x="7024688" y="782638"/>
          <p14:tracePt t="41076" x="6988175" y="782638"/>
          <p14:tracePt t="41090" x="6932613" y="800100"/>
          <p14:tracePt t="41108" x="6896100" y="819150"/>
          <p14:tracePt t="41111" x="6878638" y="819150"/>
          <p14:tracePt t="41123" x="6859588" y="836613"/>
          <p14:tracePt t="41125" x="6824663" y="836613"/>
          <p14:tracePt t="41139" x="6805613" y="873125"/>
          <p14:tracePt t="41156" x="6751638" y="909638"/>
          <p14:tracePt t="41158" x="6751638" y="927100"/>
          <p14:tracePt t="41172" x="6715125" y="927100"/>
          <p14:tracePt t="41188" x="6659563" y="1000125"/>
          <p14:tracePt t="41206" x="6623050" y="1019175"/>
          <p14:tracePt t="41208" x="6605588" y="1036638"/>
          <p14:tracePt t="41223" x="6569075" y="1092200"/>
          <p14:tracePt t="41239" x="6515100" y="1127125"/>
          <p14:tracePt t="41255" x="6496050" y="1163638"/>
          <p14:tracePt t="41273" x="6459538" y="1200150"/>
          <p14:tracePt t="41276" x="6442075" y="1219200"/>
          <p14:tracePt t="41290" x="6405563" y="1273175"/>
          <p14:tracePt t="41293" x="6405563" y="1309688"/>
          <p14:tracePt t="41305" x="6369050" y="1346200"/>
          <p14:tracePt t="41307" x="6369050" y="1382713"/>
          <p14:tracePt t="41322" x="6350000" y="1455738"/>
          <p14:tracePt t="41339" x="6332538" y="1528763"/>
          <p14:tracePt t="41341" x="6315075" y="1563688"/>
          <p14:tracePt t="41356" x="6315075" y="1619250"/>
          <p14:tracePt t="41359" x="6315075" y="1636713"/>
          <p14:tracePt t="41372" x="6315075" y="1728788"/>
          <p14:tracePt t="41390" x="6315075" y="1819275"/>
          <p14:tracePt t="41406" x="6315075" y="1873250"/>
          <p14:tracePt t="41421" x="6332538" y="1928813"/>
          <p14:tracePt t="41439" x="6350000" y="1965325"/>
          <p14:tracePt t="41440" x="6369050" y="1982788"/>
          <p14:tracePt t="41455" x="6405563" y="2036763"/>
          <p14:tracePt t="41475" x="6442075" y="2073275"/>
          <p14:tracePt t="41491" x="6459538" y="2092325"/>
          <p14:tracePt t="41494" x="6459538" y="2109788"/>
          <p14:tracePt t="41509" x="6478588" y="2128838"/>
          <p14:tracePt t="41524" x="6515100" y="2146300"/>
          <p14:tracePt t="41538" x="6532563" y="2146300"/>
          <p14:tracePt t="41555" x="6586538" y="2182813"/>
          <p14:tracePt t="41573" x="6678613" y="2236788"/>
          <p14:tracePt t="41590" x="6732588" y="2255838"/>
          <p14:tracePt t="41593" x="6769100" y="2255838"/>
          <p14:tracePt t="41605" x="6788150" y="2273300"/>
          <p14:tracePt t="41607" x="6859588" y="2292350"/>
          <p14:tracePt t="41622" x="6915150" y="2292350"/>
          <p14:tracePt t="41638" x="7005638" y="2309813"/>
          <p14:tracePt t="41656" x="7132638" y="2328863"/>
          <p14:tracePt t="41673" x="7224713" y="2328863"/>
          <p14:tracePt t="41690" x="7297738" y="2328863"/>
          <p14:tracePt t="41694" x="7351713" y="2328863"/>
          <p14:tracePt t="41707" x="7461250" y="2328863"/>
          <p14:tracePt t="41721" x="7661275" y="2328863"/>
          <p14:tracePt t="41740" x="7970838" y="2309813"/>
          <p14:tracePt t="41756" x="8151813" y="2255838"/>
          <p14:tracePt t="41773" x="8351838" y="2182813"/>
          <p14:tracePt t="41776" x="8407400" y="2165350"/>
          <p14:tracePt t="41790" x="8534400" y="2128838"/>
          <p14:tracePt t="41806" x="8607425" y="2073275"/>
          <p14:tracePt t="41809" x="8661400" y="2036763"/>
          <p14:tracePt t="41824" x="8734425" y="2000250"/>
          <p14:tracePt t="41839" x="8843963" y="1909763"/>
          <p14:tracePt t="41855" x="8990013" y="1819275"/>
          <p14:tracePt t="41872" x="9080500" y="1728788"/>
          <p14:tracePt t="41874" x="9117013" y="1709738"/>
          <p14:tracePt t="41888" x="9190038" y="1619250"/>
          <p14:tracePt t="41904" x="9263063" y="1563688"/>
          <p14:tracePt t="41923" x="9297988" y="1509713"/>
          <p14:tracePt t="41925" x="9317038" y="1492250"/>
          <p14:tracePt t="41939" x="9353550" y="1455738"/>
          <p14:tracePt t="41956" x="9390063" y="1400175"/>
          <p14:tracePt t="41972" x="9390063" y="1363663"/>
          <p14:tracePt t="41989" x="9407525" y="1327150"/>
          <p14:tracePt t="42007" x="9407525" y="1309688"/>
          <p14:tracePt t="42021" x="9407525" y="1292225"/>
          <p14:tracePt t="42038" x="9407525" y="1255713"/>
          <p14:tracePt t="42055" x="9371013" y="1236663"/>
          <p14:tracePt t="42071" x="9353550" y="1200150"/>
          <p14:tracePt t="42089" x="9317038" y="1182688"/>
          <p14:tracePt t="42106" x="9297988" y="1163638"/>
          <p14:tracePt t="42110" x="9280525" y="1146175"/>
          <p14:tracePt t="42121" x="9263063" y="1127125"/>
          <p14:tracePt t="42139" x="9226550" y="1109663"/>
          <p14:tracePt t="42156" x="9190038" y="1092200"/>
          <p14:tracePt t="42159" x="9170988" y="1092200"/>
          <p14:tracePt t="42172" x="9097963" y="1055688"/>
          <p14:tracePt t="42188" x="9024938" y="1019175"/>
          <p14:tracePt t="42205" x="8970963" y="1000125"/>
          <p14:tracePt t="42208" x="8934450" y="982663"/>
          <p14:tracePt t="42223" x="8880475" y="963613"/>
          <p14:tracePt t="42239" x="8843963" y="963613"/>
          <p14:tracePt t="42242" x="8824913" y="946150"/>
          <p14:tracePt t="42255" x="8807450" y="946150"/>
          <p14:tracePt t="42257" x="8788400" y="946150"/>
          <p14:tracePt t="42272" x="8770938" y="946150"/>
          <p14:tracePt t="42292" x="8753475" y="946150"/>
          <p14:tracePt t="42307" x="8734425" y="946150"/>
          <p14:tracePt t="42327" x="8716963" y="946150"/>
          <p14:tracePt t="42338" x="8697913" y="946150"/>
          <p14:tracePt t="42355" x="8680450" y="946150"/>
          <p14:tracePt t="42371" x="8661400" y="946150"/>
          <p14:tracePt t="42395" x="8661400" y="963613"/>
          <p14:tracePt t="42410" x="8643938" y="963613"/>
          <p14:tracePt t="42431" x="8643938" y="982663"/>
          <p14:tracePt t="42445" x="8643938" y="1000125"/>
          <p14:tracePt t="42472" x="8643938" y="1019175"/>
          <p14:tracePt t="42494" x="8643938" y="1036638"/>
          <p14:tracePt t="42507" x="8643938" y="1055688"/>
          <p14:tracePt t="42514" x="8643938" y="1073150"/>
          <p14:tracePt t="42523" x="8643938" y="1092200"/>
          <p14:tracePt t="42539" x="8643938" y="1146175"/>
          <p14:tracePt t="42555" x="8643938" y="1219200"/>
          <p14:tracePt t="42573" x="8643938" y="1363663"/>
          <p14:tracePt t="42588" x="8643938" y="1473200"/>
          <p14:tracePt t="42604" x="8661400" y="1563688"/>
          <p14:tracePt t="42622" x="8680450" y="1673225"/>
          <p14:tracePt t="42638" x="8697913" y="1709738"/>
          <p14:tracePt t="42640" x="8697913" y="1728788"/>
          <p14:tracePt t="42654" x="8716963" y="1746250"/>
          <p14:tracePt t="42671" x="8753475" y="1800225"/>
          <p14:tracePt t="42688" x="8770938" y="1819275"/>
          <p14:tracePt t="42692" x="8770938" y="1836738"/>
          <p14:tracePt t="42705" x="8788400" y="1855788"/>
          <p14:tracePt t="42721" x="8824913" y="1892300"/>
          <p14:tracePt t="42737" x="8843963" y="1909763"/>
          <p14:tracePt t="42755" x="8861425" y="1928813"/>
          <p14:tracePt t="42770" x="8861425" y="1946275"/>
          <p14:tracePt t="42790" x="8880475" y="1965325"/>
          <p14:tracePt t="42793" x="8880475" y="1982788"/>
          <p14:tracePt t="42804" x="8897938" y="1982788"/>
          <p14:tracePt t="42820" x="8897938" y="2000250"/>
          <p14:tracePt t="42840" x="8916988" y="2036763"/>
          <p14:tracePt t="42855" x="8916988" y="2055813"/>
          <p14:tracePt t="42857" x="8934450" y="2073275"/>
          <p14:tracePt t="42874" x="8934450" y="2092325"/>
          <p14:tracePt t="42888" x="8953500" y="2128838"/>
          <p14:tracePt t="42904" x="8970963" y="2182813"/>
          <p14:tracePt t="42906" x="8990013" y="2201863"/>
          <p14:tracePt t="42920" x="9007475" y="2236788"/>
          <p14:tracePt t="42922" x="9024938" y="2255838"/>
          <p14:tracePt t="42938" x="9061450" y="2309813"/>
          <p14:tracePt t="42940" x="9061450" y="2328863"/>
          <p14:tracePt t="42955" x="9134475" y="2436813"/>
          <p14:tracePt t="42971" x="9190038" y="2492375"/>
          <p14:tracePt t="42989" x="9244013" y="2601913"/>
          <p14:tracePt t="42992" x="9280525" y="2638425"/>
          <p14:tracePt t="43005" x="9280525" y="2655888"/>
          <p14:tracePt t="43007" x="9317038" y="2692400"/>
          <p14:tracePt t="43021" x="9353550" y="2765425"/>
          <p14:tracePt t="43024" x="9353550" y="2782888"/>
          <p14:tracePt t="43039" x="9371013" y="2819400"/>
          <p14:tracePt t="43056" x="9390063" y="2892425"/>
          <p14:tracePt t="43074" x="9390063" y="2928938"/>
          <p14:tracePt t="43076" x="9407525" y="2965450"/>
          <p14:tracePt t="43089" x="9407525" y="3074988"/>
          <p14:tracePt t="43105" x="9426575" y="3255963"/>
          <p14:tracePt t="43108" x="9426575" y="3402013"/>
          <p14:tracePt t="43123" x="9426575" y="3582988"/>
          <p14:tracePt t="43138" x="9407525" y="3675063"/>
          <p14:tracePt t="43140" x="9390063" y="3729038"/>
          <p14:tracePt t="43154" x="9390063" y="3802063"/>
          <p14:tracePt t="43157" x="9371013" y="3856038"/>
          <p14:tracePt t="43172" x="9353550" y="3965575"/>
          <p14:tracePt t="43188" x="9334500" y="4056063"/>
          <p14:tracePt t="43204" x="9280525" y="4165600"/>
          <p14:tracePt t="43208" x="9280525" y="4184650"/>
          <p14:tracePt t="43222" x="9244013" y="4256088"/>
          <p14:tracePt t="43238" x="9226550" y="4311650"/>
          <p14:tracePt t="43255" x="9190038" y="4348163"/>
          <p14:tracePt t="43271" x="9190038" y="4384675"/>
          <p14:tracePt t="43288" x="9170988" y="4384675"/>
          <p14:tracePt t="43291" x="9170988" y="4402138"/>
          <p14:tracePt t="43305" x="9153525" y="4421188"/>
          <p14:tracePt t="43325" x="9153525" y="4438650"/>
          <p14:tracePt t="43346" x="9153525" y="4456113"/>
          <p14:tracePt t="43357" x="9134475" y="4456113"/>
          <p14:tracePt t="43360" x="9134475" y="4475163"/>
          <p14:tracePt t="43375" x="9117013" y="4492625"/>
          <p14:tracePt t="43395" x="9117013" y="4511675"/>
          <p14:tracePt t="43404" x="9097963" y="4511675"/>
          <p14:tracePt t="43421" x="9097963" y="4529138"/>
          <p14:tracePt t="43439" x="9080500" y="4548188"/>
          <p14:tracePt t="43454" x="9080500" y="4565650"/>
          <p14:tracePt t="43458" x="9061450" y="4565650"/>
          <p14:tracePt t="43473" x="9061450" y="4584700"/>
          <p14:tracePt t="43493" x="9043988" y="4584700"/>
          <p14:tracePt t="43591" x="9061450" y="4565650"/>
          <p14:tracePt t="43597" x="9117013" y="4529138"/>
          <p14:tracePt t="43606" x="9170988" y="4456113"/>
          <p14:tracePt t="43622" x="9353550" y="4256088"/>
          <p14:tracePt t="43626" x="9444038" y="4148138"/>
          <p14:tracePt t="43638" x="9553575" y="4002088"/>
          <p14:tracePt t="43641" x="9626600" y="3929063"/>
          <p14:tracePt t="43654" x="9736138" y="3802063"/>
          <p14:tracePt t="43670" x="9771063" y="3765550"/>
          <p14:tracePt t="43673" x="9807575" y="3729038"/>
          <p14:tracePt t="43689" x="9844088" y="3692525"/>
          <p14:tracePt t="43704" x="9863138" y="3692525"/>
          <p14:tracePt t="43706" x="9880600" y="3675063"/>
          <p14:tracePt t="43721" x="9917113" y="3638550"/>
          <p14:tracePt t="43724" x="9936163" y="3619500"/>
          <p14:tracePt t="43737" x="9972675" y="3602038"/>
          <p14:tracePt t="43740" x="9972675" y="3582988"/>
          <p14:tracePt t="43754" x="10026650" y="3546475"/>
          <p14:tracePt t="43772" x="10099675" y="3511550"/>
          <p14:tracePt t="43787" x="10136188" y="3492500"/>
          <p14:tracePt t="43790" x="10172700" y="3475038"/>
          <p14:tracePt t="43804" x="10226675" y="3455988"/>
          <p14:tracePt t="43806" x="10263188" y="3419475"/>
          <p14:tracePt t="43821" x="10299700" y="3419475"/>
          <p14:tracePt t="43824" x="10317163" y="3402013"/>
          <p14:tracePt t="43838" x="10390188" y="3365500"/>
          <p14:tracePt t="43854" x="10482263" y="3328988"/>
          <p14:tracePt t="43857" x="10536238" y="3292475"/>
          <p14:tracePt t="43871" x="10609263" y="3255963"/>
          <p14:tracePt t="43887" x="10663238" y="3219450"/>
          <p14:tracePt t="43891" x="10682288" y="3219450"/>
          <p14:tracePt t="43905" x="10753725" y="3165475"/>
          <p14:tracePt t="43921" x="10790238" y="3165475"/>
          <p14:tracePt t="43924" x="10809288" y="3146425"/>
          <p14:tracePt t="43937" x="10882313" y="3109913"/>
          <p14:tracePt t="43940" x="10899775" y="3092450"/>
          <p14:tracePt t="43955" x="10918825" y="3092450"/>
          <p14:tracePt t="43959" x="10955338" y="3055938"/>
          <p14:tracePt t="43975" x="10972800" y="3038475"/>
          <p14:tracePt t="43988" x="10990263" y="3038475"/>
          <p14:tracePt t="44003" x="11009313" y="3019425"/>
          <p14:tracePt t="44021" x="11026775" y="3019425"/>
          <p14:tracePt t="44024" x="11045825" y="3001963"/>
          <p14:tracePt t="44053" x="11063288" y="2982913"/>
          <p14:tracePt t="44089" x="11063288" y="2965450"/>
          <p14:tracePt t="44114" x="11082338" y="2965450"/>
          <p14:tracePt t="44191" x="11099800" y="2965450"/>
          <p14:tracePt t="44255" x="11118850" y="2946400"/>
          <p14:tracePt t="44289" x="11136313" y="2928938"/>
          <p14:tracePt t="44305" x="11136313" y="2909888"/>
          <p14:tracePt t="44312" x="11155363" y="2892425"/>
          <p14:tracePt t="44320" x="11172825" y="2892425"/>
          <p14:tracePt t="44338" x="11172825" y="2855913"/>
          <p14:tracePt t="44355" x="11172825" y="2819400"/>
          <p14:tracePt t="44371" x="11191875" y="2782888"/>
          <p14:tracePt t="44375" x="11191875" y="2746375"/>
          <p14:tracePt t="44379" x="11191875" y="2692400"/>
          <p14:tracePt t="44388" x="11191875" y="2673350"/>
          <p14:tracePt t="44403" x="11172825" y="2582863"/>
          <p14:tracePt t="44421" x="11155363" y="2509838"/>
          <p14:tracePt t="44424" x="11155363" y="2473325"/>
          <p14:tracePt t="44438" x="11155363" y="2419350"/>
          <p14:tracePt t="44453" x="11136313" y="2401888"/>
          <p14:tracePt t="44456" x="11136313" y="2382838"/>
          <p14:tracePt t="44473" x="11136313" y="2365375"/>
          <p14:tracePt t="44487" x="11118850" y="2346325"/>
          <p14:tracePt t="44506" x="11118850" y="2328863"/>
          <p14:tracePt t="44521" x="11118850" y="2309813"/>
          <p14:tracePt t="44570" x="11118850" y="2292350"/>
          <p14:tracePt t="44611" x="11118850" y="2273300"/>
          <p14:tracePt t="44801" x="11118850" y="2292350"/>
          <p14:tracePt t="44834" x="11118850" y="2309813"/>
          <p14:tracePt t="44854" x="11118850" y="2328863"/>
          <p14:tracePt t="44862" x="11118850" y="2346325"/>
          <p14:tracePt t="44876" x="11118850" y="2365375"/>
          <p14:tracePt t="44890" x="11118850" y="2382838"/>
          <p14:tracePt t="44905" x="11118850" y="2401888"/>
          <p14:tracePt t="44919" x="11118850" y="2419350"/>
          <p14:tracePt t="44938" x="11118850" y="2436813"/>
          <p14:tracePt t="44960" x="11118850" y="2455863"/>
          <p14:tracePt t="44987" x="11118850" y="2473325"/>
          <p14:tracePt t="45029" x="11118850" y="2492375"/>
          <p14:tracePt t="45087" x="11099800" y="2509838"/>
          <p14:tracePt t="45121" x="11082338" y="2528888"/>
          <p14:tracePt t="45136" x="11082338" y="2546350"/>
          <p14:tracePt t="45155" x="11082338" y="2565400"/>
          <p14:tracePt t="45171" x="11082338" y="2582863"/>
          <p14:tracePt t="45190" x="11082338" y="2601913"/>
          <p14:tracePt t="45211" x="11082338" y="2619375"/>
          <p14:tracePt t="45225" x="11082338" y="2638425"/>
          <p14:tracePt t="45232" x="11082338" y="2655888"/>
          <p14:tracePt t="45247" x="11082338" y="2673350"/>
          <p14:tracePt t="45260" x="11082338" y="2692400"/>
          <p14:tracePt t="45269" x="11082338" y="2709863"/>
          <p14:tracePt t="45286" x="11082338" y="2728913"/>
          <p14:tracePt t="45288" x="11082338" y="2746375"/>
          <p14:tracePt t="45304" x="11082338" y="2765425"/>
          <p14:tracePt t="45319" x="11082338" y="2782888"/>
          <p14:tracePt t="45338" x="11082338" y="2801938"/>
          <p14:tracePt t="45364" x="11082338" y="2819400"/>
          <p14:tracePt t="46188" x="11082338" y="2801938"/>
          <p14:tracePt t="46204" x="11082338" y="2782888"/>
          <p14:tracePt t="46210" x="11082338" y="2765425"/>
          <p14:tracePt t="46222" x="11082338" y="2746375"/>
          <p14:tracePt t="46237" x="11082338" y="2728913"/>
          <p14:tracePt t="46251" x="11082338" y="2692400"/>
          <p14:tracePt t="46269" x="11082338" y="2655888"/>
          <p14:tracePt t="46272" x="11082338" y="2638425"/>
          <p14:tracePt t="46287" x="11082338" y="2619375"/>
          <p14:tracePt t="46302" x="11082338" y="2582863"/>
          <p14:tracePt t="46318" x="11082338" y="2565400"/>
          <p14:tracePt t="46321" x="11082338" y="2546350"/>
          <p14:tracePt t="46335" x="11082338" y="2528888"/>
          <p14:tracePt t="46352" x="11082338" y="2509838"/>
          <p14:tracePt t="46369" x="11082338" y="2492375"/>
          <p14:tracePt t="46385" x="11082338" y="2455863"/>
          <p14:tracePt t="46404" x="11082338" y="2436813"/>
          <p14:tracePt t="46419" x="11082338" y="2419350"/>
          <p14:tracePt t="46439" x="11082338" y="2401888"/>
          <p14:tracePt t="46459" x="11082338" y="2382838"/>
          <p14:tracePt t="46495" x="11082338" y="2365375"/>
          <p14:tracePt t="46537" x="11082338" y="2346325"/>
          <p14:tracePt t="46585" x="11082338" y="2328863"/>
          <p14:tracePt t="46606" x="11099800" y="2328863"/>
          <p14:tracePt t="46649" x="11099800" y="2309813"/>
          <p14:tracePt t="46690" x="11118850" y="2309813"/>
          <p14:tracePt t="46696" x="11118850" y="2292350"/>
          <p14:tracePt t="47186" x="11099800" y="2292350"/>
          <p14:tracePt t="47203" x="11063288" y="2292350"/>
          <p14:tracePt t="47209" x="11045825" y="2292350"/>
          <p14:tracePt t="47217" x="10990263" y="2292350"/>
          <p14:tracePt t="47235" x="10882313" y="2309813"/>
          <p14:tracePt t="47254" x="10753725" y="2346325"/>
          <p14:tracePt t="47258" x="10699750" y="2365375"/>
          <p14:tracePt t="47267" x="10645775" y="2382838"/>
          <p14:tracePt t="47270" x="10609263" y="2401888"/>
          <p14:tracePt t="47284" x="10517188" y="2436813"/>
          <p14:tracePt t="47300" x="10445750" y="2436813"/>
          <p14:tracePt t="47319" x="10409238" y="2455863"/>
          <p14:tracePt t="47334" x="10390188" y="2473325"/>
          <p14:tracePt t="47351" x="10372725" y="2473325"/>
          <p14:tracePt t="47369" x="10353675" y="2473325"/>
          <p14:tracePt t="47384" x="10336213" y="2492375"/>
          <p14:tracePt t="47401" x="10317163" y="2492375"/>
          <p14:tracePt t="47404" x="10280650" y="2509838"/>
          <p14:tracePt t="47418" x="10244138" y="2528888"/>
          <p14:tracePt t="47434" x="10190163" y="2546350"/>
          <p14:tracePt t="47437" x="10153650" y="2565400"/>
          <p14:tracePt t="47450" x="10117138" y="2582863"/>
          <p14:tracePt t="47452" x="10080625" y="2601913"/>
          <p14:tracePt t="47466" x="10026650" y="2619375"/>
          <p14:tracePt t="47483" x="9953625" y="2655888"/>
          <p14:tracePt t="47486" x="9917113" y="2655888"/>
          <p14:tracePt t="47501" x="9880600" y="2692400"/>
          <p14:tracePt t="47504" x="9844088" y="2692400"/>
          <p14:tracePt t="47518" x="9753600" y="2728913"/>
          <p14:tracePt t="47521" x="9717088" y="2746375"/>
          <p14:tracePt t="47533" x="9699625" y="2765425"/>
          <p14:tracePt t="47536" x="9663113" y="2782888"/>
          <p14:tracePt t="47551" x="9607550" y="2782888"/>
          <p14:tracePt t="47554" x="9590088" y="2801938"/>
          <p14:tracePt t="47557" x="9571038" y="2801938"/>
          <p14:tracePt t="47567" x="9534525" y="2819400"/>
          <p14:tracePt t="47570" x="9517063" y="2838450"/>
          <p14:tracePt t="47584" x="9480550" y="2855913"/>
          <p14:tracePt t="47600" x="9444038" y="2874963"/>
          <p14:tracePt t="47618" x="9426575" y="2874963"/>
          <p14:tracePt t="47620" x="9407525" y="2892425"/>
          <p14:tracePt t="47636" x="9390063" y="2892425"/>
          <p14:tracePt t="47639" x="9371013" y="2909888"/>
          <p14:tracePt t="47654" x="9353550" y="2909888"/>
          <p14:tracePt t="47667" x="9334500" y="2928938"/>
          <p14:tracePt t="47670" x="9334500" y="2946400"/>
          <p14:tracePt t="47684" x="9297988" y="2946400"/>
          <p14:tracePt t="47700" x="9280525" y="2965450"/>
          <p14:tracePt t="47703" x="9263063" y="2965450"/>
          <p14:tracePt t="47718" x="9226550" y="3001963"/>
          <p14:tracePt t="47733" x="9153525" y="3019425"/>
          <p14:tracePt t="47750" x="9061450" y="3074988"/>
          <p14:tracePt t="47753" x="9007475" y="3092450"/>
          <p14:tracePt t="47768" x="8880475" y="3128963"/>
          <p14:tracePt t="47772" x="8824913" y="3146425"/>
          <p14:tracePt t="47783" x="8770938" y="3165475"/>
          <p14:tracePt t="47786" x="8716963" y="3201988"/>
          <p14:tracePt t="47801" x="8661400" y="3219450"/>
          <p14:tracePt t="47804" x="8570913" y="3255963"/>
          <p14:tracePt t="47816" x="8461375" y="3311525"/>
          <p14:tracePt t="47834" x="8351838" y="3365500"/>
          <p14:tracePt t="47836" x="8315325" y="3382963"/>
          <p14:tracePt t="47851" x="8280400" y="3419475"/>
          <p14:tracePt t="47854" x="8261350" y="3419475"/>
          <p14:tracePt t="47867" x="8224838" y="3455988"/>
          <p14:tracePt t="47883" x="8207375" y="3475038"/>
          <p14:tracePt t="47886" x="8207375" y="3492500"/>
          <p14:tracePt t="47900" x="8188325" y="3511550"/>
          <p14:tracePt t="47916" x="8188325" y="3529013"/>
          <p14:tracePt t="47919" x="8188325" y="3546475"/>
          <p14:tracePt t="47934" x="8261350" y="3638550"/>
          <p14:tracePt t="47951" x="8480425" y="3802063"/>
          <p14:tracePt t="47954" x="8643938" y="3911600"/>
          <p14:tracePt t="47967" x="9207500" y="4075113"/>
          <p14:tracePt t="47983" x="9390063" y="4129088"/>
          <p14:tracePt t="47986" x="9480550" y="4148138"/>
          <p14:tracePt t="48001" x="9626600" y="4148138"/>
          <p14:tracePt t="48004" x="9644063" y="4165600"/>
          <p14:tracePt t="48017" x="9663113" y="4165600"/>
          <p14:tracePt t="48033" x="9680575" y="4165600"/>
          <p14:tracePt t="48050" x="9699625" y="4165600"/>
          <p14:tracePt t="48068" x="9717088" y="4165600"/>
          <p14:tracePt t="48083" x="9736138" y="4165600"/>
          <p14:tracePt t="48101" x="9753600" y="4165600"/>
          <p14:tracePt t="48117" x="9771063" y="4165600"/>
          <p14:tracePt t="48134" x="9826625" y="4148138"/>
          <p14:tracePt t="48136" x="9844088" y="4148138"/>
          <p14:tracePt t="48150" x="9917113" y="4148138"/>
          <p14:tracePt t="48166" x="9990138" y="4129088"/>
          <p14:tracePt t="48183" x="10117138" y="4111625"/>
          <p14:tracePt t="48186" x="10209213" y="4092575"/>
          <p14:tracePt t="48200" x="10445750" y="4056063"/>
          <p14:tracePt t="48216" x="10699750" y="3965575"/>
          <p14:tracePt t="48219" x="10845800" y="3948113"/>
          <p14:tracePt t="48234" x="10972800" y="3892550"/>
          <p14:tracePt t="48250" x="11026775" y="3875088"/>
          <p14:tracePt t="48266" x="11063288" y="3856038"/>
          <p14:tracePt t="48284" x="11082338" y="3838575"/>
          <p14:tracePt t="48317" x="11099800" y="3819525"/>
          <p14:tracePt t="48334" x="11099800" y="3802063"/>
          <p14:tracePt t="48353" x="11099800" y="3783013"/>
          <p14:tracePt t="48387" x="11099800" y="3765550"/>
          <p14:tracePt t="48401" x="11099800" y="3748088"/>
          <p14:tracePt t="48408" x="11099800" y="3729038"/>
          <p14:tracePt t="48423" x="11082338" y="3711575"/>
          <p14:tracePt t="48433" x="11045825" y="3675063"/>
          <p14:tracePt t="48450" x="10955338" y="3619500"/>
          <p14:tracePt t="48453" x="10936288" y="3602038"/>
          <p14:tracePt t="48466" x="10772775" y="3529013"/>
          <p14:tracePt t="48483" x="10663238" y="3492500"/>
          <p14:tracePt t="48486" x="10590213" y="3492500"/>
          <p14:tracePt t="48499" x="10517188" y="3455988"/>
          <p14:tracePt t="48502" x="10482263" y="3455988"/>
          <p14:tracePt t="48516" x="10409238" y="3438525"/>
          <p14:tracePt t="48533" x="10263188" y="3438525"/>
          <p14:tracePt t="48550" x="10190163" y="3419475"/>
          <p14:tracePt t="48566" x="10117138" y="3419475"/>
          <p14:tracePt t="48569" x="10080625" y="3419475"/>
          <p14:tracePt t="48584" x="10044113" y="3419475"/>
          <p14:tracePt t="48599" x="9972675" y="3402013"/>
          <p14:tracePt t="48616" x="9917113" y="3402013"/>
          <p14:tracePt t="48618" x="9899650" y="3402013"/>
          <p14:tracePt t="48634" x="9807575" y="3382963"/>
          <p14:tracePt t="48649" x="9753600" y="3382963"/>
          <p14:tracePt t="48666" x="9663113" y="3382963"/>
          <p14:tracePt t="48682" x="9590088" y="3382963"/>
          <p14:tracePt t="48702" x="9499600" y="3365500"/>
          <p14:tracePt t="48716" x="9463088" y="3365500"/>
          <p14:tracePt t="48718" x="9426575" y="3346450"/>
          <p14:tracePt t="48733" x="9371013" y="3346450"/>
          <p14:tracePt t="48751" x="9334500" y="3346450"/>
          <p14:tracePt t="48753" x="9317038" y="3346450"/>
          <p14:tracePt t="48765" x="9297988" y="3346450"/>
          <p14:tracePt t="48782" x="9244013" y="3346450"/>
          <p14:tracePt t="48785" x="9207500" y="3346450"/>
          <p14:tracePt t="48800" x="9170988" y="3346450"/>
          <p14:tracePt t="48816" x="9097963" y="3346450"/>
          <p14:tracePt t="48833" x="9024938" y="3346450"/>
          <p14:tracePt t="48835" x="8953500" y="3346450"/>
          <p14:tracePt t="48849" x="8861425" y="3346450"/>
          <p14:tracePt t="48852" x="8807450" y="3346450"/>
          <p14:tracePt t="48865" x="8607425" y="3311525"/>
          <p14:tracePt t="48883" x="8151813" y="3255963"/>
          <p14:tracePt t="48899" x="7915275" y="3201988"/>
          <p14:tracePt t="48915" x="7824788" y="3182938"/>
          <p14:tracePt t="48918" x="7751763" y="3165475"/>
          <p14:tracePt t="48934" x="7715250" y="3165475"/>
          <p14:tracePt t="48937" x="7678738" y="3165475"/>
          <p14:tracePt t="48949" x="7605713" y="3128963"/>
          <p14:tracePt t="48966" x="7551738" y="3109913"/>
          <p14:tracePt t="48982" x="7534275" y="3092450"/>
          <p14:tracePt t="49000" x="7515225" y="3092450"/>
          <p14:tracePt t="49003" x="7497763" y="3092450"/>
          <p14:tracePt t="49016" x="7497763" y="3074988"/>
          <p14:tracePt t="49032" x="7497763" y="3055938"/>
          <p14:tracePt t="49049" x="7478713" y="3038475"/>
          <p14:tracePt t="49067" x="7461250" y="3019425"/>
          <p14:tracePt t="49082" x="7461250" y="3001963"/>
          <p14:tracePt t="49117" x="7461250" y="2982913"/>
          <p14:tracePt t="49127" x="7461250" y="2965450"/>
          <p14:tracePt t="49150" x="7478713" y="2946400"/>
          <p14:tracePt t="49163" x="7497763" y="2946400"/>
          <p14:tracePt t="49177" x="7515225" y="2928938"/>
          <p14:tracePt t="49183" x="7534275" y="2928938"/>
          <p14:tracePt t="49200" x="7605713" y="2909888"/>
          <p14:tracePt t="49204" x="7661275" y="2892425"/>
          <p14:tracePt t="49215" x="7734300" y="2892425"/>
          <p14:tracePt t="49233" x="7934325" y="2838450"/>
          <p14:tracePt t="49235" x="7970838" y="2838450"/>
          <p14:tracePt t="49248" x="8078788" y="2838450"/>
          <p14:tracePt t="49265" x="8115300" y="2819400"/>
          <p14:tracePt t="49268" x="8151813" y="2819400"/>
          <p14:tracePt t="49283" x="8170863" y="2819400"/>
          <p14:tracePt t="49299" x="8207375" y="2819400"/>
          <p14:tracePt t="49316" x="8207375" y="2801938"/>
          <p14:tracePt t="49337" x="8224838" y="2801938"/>
          <p14:tracePt t="49351" x="8224838" y="2782888"/>
          <p14:tracePt t="49386" x="8224838" y="2765425"/>
          <p14:tracePt t="49450" x="8207375" y="2765425"/>
          <p14:tracePt t="49470" x="8188325" y="2765425"/>
          <p14:tracePt t="49492" x="8170863" y="2765425"/>
          <p14:tracePt t="49512" x="8151813" y="2765425"/>
          <p14:tracePt t="49519" x="8151813" y="2782888"/>
          <p14:tracePt t="49535" x="8134350" y="2801938"/>
          <p14:tracePt t="49548" x="8134350" y="2819400"/>
          <p14:tracePt t="49568" x="8115300" y="2819400"/>
          <p14:tracePt t="49584" x="8115300" y="2838450"/>
          <p14:tracePt t="49603" x="8115300" y="2855913"/>
          <p14:tracePt t="49638" x="8115300" y="2874963"/>
          <p14:tracePt t="49666" x="8115300" y="2892425"/>
          <p14:tracePt t="49701" x="8115300" y="2909888"/>
          <p14:tracePt t="49717" x="8134350" y="2909888"/>
          <p14:tracePt t="49729" x="8151813" y="2909888"/>
          <p14:tracePt t="49735" x="8170863" y="2928938"/>
          <p14:tracePt t="49748" x="8224838" y="2946400"/>
          <p14:tracePt t="49765" x="8261350" y="2965450"/>
          <p14:tracePt t="49767" x="8297863" y="2982913"/>
          <p14:tracePt t="49782" x="8424863" y="3038475"/>
          <p14:tracePt t="49785" x="8480425" y="3055938"/>
          <p14:tracePt t="49798" x="8624888" y="3092450"/>
          <p14:tracePt t="49801" x="8716963" y="3109913"/>
          <p14:tracePt t="49815" x="8897938" y="3128963"/>
          <p14:tracePt t="49819" x="9024938" y="3146425"/>
          <p14:tracePt t="49832" x="9097963" y="3165475"/>
          <p14:tracePt t="49835" x="9170988" y="3165475"/>
          <p14:tracePt t="49848" x="9226550" y="3182938"/>
          <p14:tracePt t="49851" x="9334500" y="3182938"/>
          <p14:tracePt t="49864" x="9444038" y="3201988"/>
          <p14:tracePt t="49882" x="9571038" y="3219450"/>
          <p14:tracePt t="49898" x="9663113" y="3219450"/>
          <p14:tracePt t="49914" x="9717088" y="3219450"/>
          <p14:tracePt t="49917" x="9736138" y="3219450"/>
          <p14:tracePt t="49933" x="9790113" y="3219450"/>
          <p14:tracePt t="49948" x="9844088" y="3219450"/>
          <p14:tracePt t="49965" x="9953625" y="3219450"/>
          <p14:tracePt t="49982" x="9990138" y="3219450"/>
          <p14:tracePt t="49985" x="10026650" y="3219450"/>
          <p14:tracePt t="49998" x="10063163" y="3219450"/>
          <p14:tracePt t="50001" x="10099675" y="3219450"/>
          <p14:tracePt t="50015" x="10153650" y="3219450"/>
          <p14:tracePt t="50031" x="10209213" y="3219450"/>
          <p14:tracePt t="50049" x="10280650" y="3219450"/>
          <p14:tracePt t="50052" x="10336213" y="3219450"/>
          <p14:tracePt t="50066" x="10409238" y="3201988"/>
          <p14:tracePt t="50082" x="10609263" y="3165475"/>
          <p14:tracePt t="50085" x="10809288" y="3109913"/>
          <p14:tracePt t="50098" x="11226800" y="2909888"/>
          <p14:tracePt t="50114" x="11482388" y="2782888"/>
          <p14:tracePt t="50132" x="11682413" y="2692400"/>
          <p14:tracePt t="50136" x="11701463" y="2673350"/>
          <p14:tracePt t="50148" x="11718925" y="2655888"/>
          <p14:tracePt t="50151" x="11755438" y="2638425"/>
          <p14:tracePt t="50164" x="11772900" y="2619375"/>
          <p14:tracePt t="50181" x="11809413" y="2601913"/>
          <p14:tracePt t="50198" x="11809413" y="2582863"/>
          <p14:tracePt t="50214" x="11809413" y="2565400"/>
          <p14:tracePt t="50232" x="11809413" y="2528888"/>
          <p14:tracePt t="50248" x="11791950" y="2473325"/>
          <p14:tracePt t="50264" x="11772900" y="2436813"/>
          <p14:tracePt t="50267" x="11736388" y="2401888"/>
          <p14:tracePt t="50281" x="11718925" y="2382838"/>
          <p14:tracePt t="50284" x="11701463" y="2346325"/>
          <p14:tracePt t="50297" x="11682413" y="2328863"/>
          <p14:tracePt t="50316" x="11591925" y="2309813"/>
          <p14:tracePt t="50331" x="11555413" y="2292350"/>
          <p14:tracePt t="50333" x="11499850" y="2273300"/>
          <p14:tracePt t="50336" x="11445875" y="2255838"/>
          <p14:tracePt t="50348" x="11372850" y="2255838"/>
          <p14:tracePt t="50350" x="11263313" y="2255838"/>
          <p14:tracePt t="50364" x="11136313" y="2255838"/>
          <p14:tracePt t="50367" x="10936288" y="2292350"/>
          <p14:tracePt t="50380" x="10536238" y="2382838"/>
          <p14:tracePt t="50399" x="9736138" y="2619375"/>
          <p14:tracePt t="50414" x="9571038" y="2673350"/>
          <p14:tracePt t="50416" x="9444038" y="2709863"/>
          <p14:tracePt t="50419" x="9317038" y="2746375"/>
          <p14:tracePt t="50430" x="9207500" y="2765425"/>
          <p14:tracePt t="50434" x="9134475" y="2782888"/>
          <p14:tracePt t="50448" x="9007475" y="2819400"/>
          <p14:tracePt t="50464" x="8861425" y="2855913"/>
          <p14:tracePt t="50481" x="8788400" y="2874963"/>
          <p14:tracePt t="50483" x="8734425" y="2892425"/>
          <p14:tracePt t="50499" x="8680450" y="2892425"/>
          <p14:tracePt t="50514" x="8643938" y="2909888"/>
          <p14:tracePt t="50532" x="8588375" y="2928938"/>
          <p14:tracePt t="50549" x="8570913" y="2928938"/>
          <p14:tracePt t="50552" x="8551863" y="2946400"/>
          <p14:tracePt t="50574" x="8534400" y="2946400"/>
          <p14:tracePt t="50588" x="8516938" y="2946400"/>
          <p14:tracePt t="50597" x="8516938" y="2965450"/>
          <p14:tracePt t="50616" x="8497888" y="2965450"/>
          <p14:tracePt t="50632" x="8480425" y="2965450"/>
          <p14:tracePt t="50648" x="8424863" y="3001963"/>
          <p14:tracePt t="50651" x="8388350" y="3001963"/>
          <p14:tracePt t="50664" x="8315325" y="3019425"/>
          <p14:tracePt t="50680" x="8243888" y="3055938"/>
          <p14:tracePt t="50697" x="8188325" y="3074988"/>
          <p14:tracePt t="50700" x="8134350" y="3074988"/>
          <p14:tracePt t="50715" x="8061325" y="3074988"/>
          <p14:tracePt t="50730" x="8007350" y="3092450"/>
          <p14:tracePt t="50748" x="7915275" y="3109913"/>
          <p14:tracePt t="50764" x="7861300" y="3109913"/>
          <p14:tracePt t="50780" x="7788275" y="3109913"/>
          <p14:tracePt t="50783" x="7770813" y="3109913"/>
          <p14:tracePt t="50798" x="7734300" y="3109913"/>
          <p14:tracePt t="50814" x="7697788" y="3109913"/>
          <p14:tracePt t="50833" x="7661275" y="3109913"/>
          <p14:tracePt t="50847" x="7642225" y="3109913"/>
          <p14:tracePt t="50863" x="7624763" y="3092450"/>
          <p14:tracePt t="50889" x="7624763" y="3074988"/>
          <p14:tracePt t="51269" x="7605713" y="3055938"/>
          <p14:tracePt t="51275" x="7569200" y="3019425"/>
          <p14:tracePt t="51284" x="7551738" y="3001963"/>
          <p14:tracePt t="51297" x="7497763" y="2946400"/>
          <p14:tracePt t="51313" x="7442200" y="2892425"/>
          <p14:tracePt t="51316" x="7424738" y="2874963"/>
          <p14:tracePt t="51332" x="7369175" y="2819400"/>
          <p14:tracePt t="51346" x="7351713" y="2782888"/>
          <p14:tracePt t="51349" x="7332663" y="2765425"/>
          <p14:tracePt t="51363" x="7315200" y="2709863"/>
          <p14:tracePt t="51366" x="7297738" y="2692400"/>
          <p14:tracePt t="51380" x="7278688" y="2673350"/>
          <p14:tracePt t="51382" x="7278688" y="2655888"/>
          <p14:tracePt t="51397" x="7242175" y="2619375"/>
          <p14:tracePt t="51413" x="7242175" y="2582863"/>
          <p14:tracePt t="51416" x="7242175" y="2565400"/>
          <p14:tracePt t="51430" x="7224713" y="2565400"/>
          <p14:tracePt t="51433" x="7224713" y="2546350"/>
          <p14:tracePt t="51448" x="7224713" y="2528888"/>
          <p14:tracePt t="51451" x="7224713" y="2509838"/>
          <p14:tracePt t="51465" x="7205663" y="2492375"/>
          <p14:tracePt t="51479" x="7205663" y="2455863"/>
          <p14:tracePt t="51497" x="7205663" y="2436813"/>
          <p14:tracePt t="51499" x="7205663" y="2419350"/>
          <p14:tracePt t="51514" x="7205663" y="2401888"/>
          <p14:tracePt t="51530" x="7205663" y="2365375"/>
          <p14:tracePt t="51547" x="7205663" y="2328863"/>
          <p14:tracePt t="51563" x="7205663" y="2309813"/>
          <p14:tracePt t="51565" x="7205663" y="2292350"/>
          <p14:tracePt t="51582" x="7224713" y="2273300"/>
          <p14:tracePt t="51597" x="7224713" y="2255838"/>
          <p14:tracePt t="51613" x="7242175" y="2236788"/>
          <p14:tracePt t="51632" x="7261225" y="2201863"/>
          <p14:tracePt t="51646" x="7261225" y="2182813"/>
          <p14:tracePt t="51648" x="7278688" y="2182813"/>
          <p14:tracePt t="51662" x="7278688" y="2165350"/>
          <p14:tracePt t="51680" x="7297738" y="2165350"/>
          <p14:tracePt t="51696" x="7315200" y="2146300"/>
          <p14:tracePt t="51713" x="7332663" y="2146300"/>
          <p14:tracePt t="51716" x="7332663" y="2128838"/>
          <p14:tracePt t="51731" x="7351713" y="2128838"/>
          <p14:tracePt t="51746" x="7369175" y="2128838"/>
          <p14:tracePt t="51764" x="7388225" y="2128838"/>
          <p14:tracePt t="51779" x="7405688" y="2128838"/>
          <p14:tracePt t="51807" x="7424738" y="2128838"/>
          <p14:tracePt t="51818" x="7442200" y="2128838"/>
          <p14:tracePt t="51835" x="7461250" y="2128838"/>
          <p14:tracePt t="51856" x="7478713" y="2128838"/>
          <p14:tracePt t="51869" x="7478713" y="2146300"/>
          <p14:tracePt t="51880" x="7497763" y="2146300"/>
          <p14:tracePt t="51896" x="7515225" y="2146300"/>
          <p14:tracePt t="51926" x="7534275" y="2165350"/>
          <p14:tracePt t="51960" x="7534275" y="2182813"/>
          <p14:tracePt t="52002" x="7534275" y="2201863"/>
          <p14:tracePt t="52037" x="7534275" y="2219325"/>
          <p14:tracePt t="52065" x="7515225" y="2219325"/>
          <p14:tracePt t="52080" x="7497763" y="2219325"/>
          <p14:tracePt t="52100" x="7478713" y="2219325"/>
          <p14:tracePt t="52130" x="7461250" y="2219325"/>
          <p14:tracePt t="52163" x="7442200" y="2219325"/>
          <p14:tracePt t="52296" x="7442200" y="2236788"/>
          <p14:tracePt t="52394" x="7442200" y="2255838"/>
          <p14:tracePt t="52456" x="7442200" y="2273300"/>
          <p14:tracePt t="52469" x="7461250" y="2273300"/>
          <p14:tracePt t="52498" x="7461250" y="2292350"/>
          <p14:tracePt t="52515" x="7478713" y="2292350"/>
          <p14:tracePt t="52533" x="7478713" y="2309813"/>
          <p14:tracePt t="52554" x="7497763" y="2309813"/>
          <p14:tracePt t="52564" x="7497763" y="2328863"/>
          <p14:tracePt t="52570" x="7515225" y="2346325"/>
          <p14:tracePt t="52579" x="7551738" y="2436813"/>
          <p14:tracePt t="52582" x="7678738" y="2692400"/>
          <p14:tracePt t="52597" x="8351838" y="3783013"/>
          <p14:tracePt t="52612" x="8680450" y="4292600"/>
          <p14:tracePt t="52628" x="8788400" y="4438650"/>
          <p14:tracePt t="52631" x="8824913" y="4475163"/>
          <p14:tracePt t="52645" x="8824913" y="4492625"/>
          <p14:tracePt t="52648" x="8843963" y="4511675"/>
          <p14:tracePt t="52673" x="8843963" y="4529138"/>
          <p14:tracePt t="52756" x="8861425" y="4511675"/>
          <p14:tracePt t="52763" x="8861425" y="4492625"/>
          <p14:tracePt t="52779" x="8861425" y="4438650"/>
          <p14:tracePt t="52795" x="8880475" y="4365625"/>
          <p14:tracePt t="52798" x="8897938" y="4311650"/>
          <p14:tracePt t="52812" x="8897938" y="4292600"/>
          <p14:tracePt t="52815" x="8897938" y="4256088"/>
          <p14:tracePt t="52828" x="8897938" y="4219575"/>
          <p14:tracePt t="52846" x="8880475" y="4092575"/>
          <p14:tracePt t="52862" x="8880475" y="4075113"/>
          <p14:tracePt t="52865" x="8880475" y="4019550"/>
          <p14:tracePt t="52879" x="8861425" y="3948113"/>
          <p14:tracePt t="52883" x="8843963" y="3892550"/>
          <p14:tracePt t="52896" x="8807450" y="3819525"/>
          <p14:tracePt t="52911" x="8770938" y="3748088"/>
          <p14:tracePt t="52929" x="8734425" y="3656013"/>
          <p14:tracePt t="52932" x="8716963" y="3638550"/>
          <p14:tracePt t="52946" x="8680450" y="3582988"/>
          <p14:tracePt t="52949" x="8661400" y="3546475"/>
          <p14:tracePt t="52962" x="8624888" y="3492500"/>
          <p14:tracePt t="52979" x="8607425" y="3438525"/>
          <p14:tracePt t="52982" x="8588375" y="3419475"/>
          <p14:tracePt t="52994" x="8551863" y="3382963"/>
          <p14:tracePt t="53011" x="8551863" y="3346450"/>
          <p14:tracePt t="53029" x="8534400" y="3311525"/>
          <p14:tracePt t="53031" x="8516938" y="3292475"/>
          <p14:tracePt t="53045" x="8497888" y="3255963"/>
          <p14:tracePt t="53063" x="8461375" y="3165475"/>
          <p14:tracePt t="53078" x="8443913" y="3146425"/>
          <p14:tracePt t="53081" x="8443913" y="3109913"/>
          <p14:tracePt t="53095" x="8424863" y="3055938"/>
          <p14:tracePt t="53098" x="8388350" y="3001963"/>
          <p14:tracePt t="53112" x="8388350" y="2982913"/>
          <p14:tracePt t="53115" x="8388350" y="2965450"/>
          <p14:tracePt t="53128" x="8370888" y="2928938"/>
          <p14:tracePt t="53147" x="8334375" y="2874963"/>
          <p14:tracePt t="53161" x="8334375" y="2855913"/>
          <p14:tracePt t="53164" x="8315325" y="2855913"/>
          <p14:tracePt t="53178" x="8297863" y="2819400"/>
          <p14:tracePt t="53196" x="8280400" y="2782888"/>
          <p14:tracePt t="53211" x="8261350" y="2765425"/>
          <p14:tracePt t="53214" x="8243888" y="2746375"/>
          <p14:tracePt t="53232" x="8243888" y="2728913"/>
          <p14:tracePt t="53245" x="8224838" y="2709863"/>
          <p14:tracePt t="53262" x="8207375" y="2709863"/>
          <p14:tracePt t="53278" x="8207375" y="2692400"/>
          <p14:tracePt t="53281" x="8188325" y="2692400"/>
          <p14:tracePt t="53295" x="8188325" y="2673350"/>
          <p14:tracePt t="53312" x="8170863" y="2673350"/>
          <p14:tracePt t="53328" x="8170863" y="2655888"/>
          <p14:tracePt t="53344" x="8151813" y="2655888"/>
          <p14:tracePt t="53538" x="8151813" y="2673350"/>
          <p14:tracePt t="53616" x="8151813" y="2692400"/>
          <p14:tracePt t="53650" x="8151813" y="2709863"/>
          <p14:tracePt t="53699" x="8151813" y="2728913"/>
          <p14:tracePt t="53742" x="8170863" y="2746375"/>
          <p14:tracePt t="53762" x="8188325" y="2746375"/>
          <p14:tracePt t="53769" x="8188325" y="2765425"/>
          <p14:tracePt t="53777" x="8207375" y="2765425"/>
          <p14:tracePt t="53796" x="8243888" y="2801938"/>
          <p14:tracePt t="53798" x="8297863" y="2838450"/>
          <p14:tracePt t="53811" x="8370888" y="2874963"/>
          <p14:tracePt t="53813" x="8424863" y="2909888"/>
          <p14:tracePt t="53827" x="8680450" y="3019425"/>
          <p14:tracePt t="53843" x="8861425" y="3092450"/>
          <p14:tracePt t="53846" x="8897938" y="3092450"/>
          <p14:tracePt t="53861" x="8953500" y="3109913"/>
          <p14:tracePt t="53865" x="8990013" y="3109913"/>
          <p14:tracePt t="53877" x="9097963" y="3109913"/>
          <p14:tracePt t="53880" x="9153525" y="3092450"/>
          <p14:tracePt t="53895" x="9263063" y="3019425"/>
          <p14:tracePt t="53911" x="9353550" y="2965450"/>
          <p14:tracePt t="53928" x="9390063" y="2909888"/>
          <p14:tracePt t="53931" x="9407525" y="2909888"/>
          <p14:tracePt t="53944" x="9426575" y="2892425"/>
          <p14:tracePt t="53960" x="9444038" y="2874963"/>
          <p14:tracePt t="53979" x="9463088" y="2855913"/>
          <p14:tracePt t="53995" x="9463088" y="2838450"/>
          <p14:tracePt t="54013" x="9480550" y="2838450"/>
          <p14:tracePt t="54034" x="9499600" y="2819400"/>
          <p14:tracePt t="54078" x="9499600" y="2801938"/>
          <p14:tracePt t="54111" x="9517063" y="2801938"/>
          <p14:tracePt t="54118" x="9517063" y="2782888"/>
          <p14:tracePt t="54132" x="9517063" y="2765425"/>
          <p14:tracePt t="54153" x="9517063" y="2746375"/>
          <p14:tracePt t="54167" x="9534525" y="2746375"/>
          <p14:tracePt t="54177" x="9534525" y="2728913"/>
          <p14:tracePt t="54195" x="9534525" y="2709863"/>
          <p14:tracePt t="54212" x="9534525" y="2692400"/>
          <p14:tracePt t="54237" x="9534525" y="2673350"/>
          <p14:tracePt t="54251" x="9534525" y="2655888"/>
          <p14:tracePt t="54260" x="9517063" y="2655888"/>
          <p14:tracePt t="54286" x="9517063" y="2638425"/>
          <p14:tracePt t="54295" x="9499600" y="2638425"/>
          <p14:tracePt t="54311" x="9480550" y="2638425"/>
          <p14:tracePt t="54327" x="9463088" y="2619375"/>
          <p14:tracePt t="54344" x="9444038" y="2619375"/>
          <p14:tracePt t="54360" x="9407525" y="2601913"/>
          <p14:tracePt t="54379" x="9390063" y="2601913"/>
          <p14:tracePt t="54393" x="9371013" y="2601913"/>
          <p14:tracePt t="54411" x="9353550" y="2582863"/>
          <p14:tracePt t="54447" x="9334500" y="2582863"/>
          <p14:tracePt t="54909" x="9317038" y="2582863"/>
          <p14:tracePt t="54916" x="9244013" y="2601913"/>
          <p14:tracePt t="54926" x="9170988" y="2619375"/>
          <p14:tracePt t="54930" x="9117013" y="2638425"/>
          <p14:tracePt t="54944" x="9024938" y="2638425"/>
          <p14:tracePt t="54947" x="8953500" y="2638425"/>
          <p14:tracePt t="54961" x="8843963" y="2655888"/>
          <p14:tracePt t="54965" x="8770938" y="2673350"/>
          <p14:tracePt t="54977" x="8680450" y="2673350"/>
          <p14:tracePt t="54993" x="8551863" y="2673350"/>
          <p14:tracePt t="55012" x="8407400" y="2673350"/>
          <p14:tracePt t="55028" x="8334375" y="2673350"/>
          <p14:tracePt t="55043" x="8297863" y="2673350"/>
          <p14:tracePt t="55061" x="8261350" y="2673350"/>
          <p14:tracePt t="55076" x="8224838" y="2673350"/>
          <p14:tracePt t="55093" x="8207375" y="2673350"/>
          <p14:tracePt t="55110" x="8170863" y="2673350"/>
          <p14:tracePt t="55138" x="8151813" y="2673350"/>
          <p14:tracePt t="55146" x="8134350" y="2673350"/>
          <p14:tracePt t="55167" x="8115300" y="2673350"/>
          <p14:tracePt t="55202" x="8097838" y="2673350"/>
          <p14:tracePt t="55244" x="8078788" y="2673350"/>
          <p14:tracePt t="55294" x="8061325" y="2673350"/>
          <p14:tracePt t="55334" x="8043863" y="2673350"/>
          <p14:tracePt t="55368" x="8024813" y="2673350"/>
          <p14:tracePt t="55404" x="8007350" y="2655888"/>
          <p14:tracePt t="55411" x="7988300" y="2655888"/>
          <p14:tracePt t="55426" x="7970838" y="2619375"/>
          <p14:tracePt t="55443" x="7951788" y="2601913"/>
          <p14:tracePt t="55447" x="7934325" y="2582863"/>
          <p14:tracePt t="55460" x="7897813" y="2528888"/>
          <p14:tracePt t="55476" x="7842250" y="2473325"/>
          <p14:tracePt t="55480" x="7805738" y="2455863"/>
          <p14:tracePt t="55493" x="7788275" y="2419350"/>
          <p14:tracePt t="55496" x="7770813" y="2401888"/>
          <p14:tracePt t="55510" x="7697788" y="2365375"/>
          <p14:tracePt t="55515" x="7661275" y="2346325"/>
          <p14:tracePt t="55526" x="7642225" y="2328863"/>
          <p14:tracePt t="55529" x="7605713" y="2309813"/>
          <p14:tracePt t="55543" x="7569200" y="2292350"/>
          <p14:tracePt t="55560" x="7551738" y="2292350"/>
          <p14:tracePt t="55563" x="7534275" y="2292350"/>
          <p14:tracePt t="55585" x="7515225" y="2273300"/>
          <p14:tracePt t="55599" x="7497763" y="2273300"/>
          <p14:tracePt t="55620" x="7478713" y="2273300"/>
          <p14:tracePt t="55739" x="7478713" y="2292350"/>
          <p14:tracePt t="55795" x="7478713" y="2309813"/>
          <p14:tracePt t="55830" x="7497763" y="2309813"/>
          <p14:tracePt t="55851" x="7515225" y="2309813"/>
          <p14:tracePt t="55861" x="7515225" y="2328863"/>
          <p14:tracePt t="55879" x="7534275" y="2328863"/>
          <p14:tracePt t="55894" x="7551738" y="2328863"/>
          <p14:tracePt t="55901" x="7569200" y="2346325"/>
          <p14:tracePt t="55909" x="7588250" y="2346325"/>
          <p14:tracePt t="55927" x="7678738" y="2382838"/>
          <p14:tracePt t="55942" x="7734300" y="2401888"/>
          <p14:tracePt t="55945" x="7751763" y="2419350"/>
          <p14:tracePt t="55959" x="7842250" y="2455863"/>
          <p14:tracePt t="55962" x="7878763" y="2473325"/>
          <p14:tracePt t="55977" x="7897813" y="2492375"/>
          <p14:tracePt t="55993" x="7934325" y="2492375"/>
          <p14:tracePt t="55996" x="7951788" y="2509838"/>
          <p14:tracePt t="56010" x="7970838" y="2509838"/>
          <p14:tracePt t="56026" x="7988300" y="2528888"/>
          <p14:tracePt t="56043" x="8007350" y="2546350"/>
          <p14:tracePt t="56046" x="8007350" y="2565400"/>
          <p14:tracePt t="56060" x="8024813" y="2565400"/>
          <p14:tracePt t="56078" x="8024813" y="2582863"/>
          <p14:tracePt t="56081" x="8043863" y="2582863"/>
          <p14:tracePt t="56102" x="8043863" y="2601913"/>
          <p14:tracePt t="56116" x="8061325" y="2601913"/>
          <p14:tracePt t="56137" x="8061325" y="2619375"/>
          <p14:tracePt t="56143" x="8061325" y="2638425"/>
          <p14:tracePt t="56165" x="8078788" y="2655888"/>
          <p14:tracePt t="56175" x="8078788" y="2673350"/>
          <p14:tracePt t="56193" x="8078788" y="2692400"/>
          <p14:tracePt t="56209" x="8078788" y="2709863"/>
          <p14:tracePt t="56225" x="8078788" y="2728913"/>
          <p14:tracePt t="56241" x="8078788" y="2746375"/>
          <p14:tracePt t="56258" x="8097838" y="2765425"/>
          <p14:tracePt t="56283" x="8097838" y="2782888"/>
          <p14:tracePt t="56424" x="8115300" y="2782888"/>
          <p14:tracePt t="56451" x="8134350" y="2782888"/>
          <p14:tracePt t="56460" x="8134350" y="2765425"/>
          <p14:tracePt t="56474" x="8151813" y="2765425"/>
          <p14:tracePt t="56480" x="8170863" y="2765425"/>
          <p14:tracePt t="56494" x="8207375" y="2765425"/>
          <p14:tracePt t="56509" x="8261350" y="2746375"/>
          <p14:tracePt t="56516" x="8297863" y="2746375"/>
          <p14:tracePt t="56525" x="8334375" y="2728913"/>
          <p14:tracePt t="56529" x="8351838" y="2728913"/>
          <p14:tracePt t="56542" x="8443913" y="2709863"/>
          <p14:tracePt t="56558" x="8497888" y="2692400"/>
          <p14:tracePt t="56576" x="8624888" y="2692400"/>
          <p14:tracePt t="56592" x="8680450" y="2692400"/>
          <p14:tracePt t="56597" x="8734425" y="2692400"/>
          <p14:tracePt t="56608" x="8753475" y="2692400"/>
          <p14:tracePt t="56612" x="8770938" y="2692400"/>
          <p14:tracePt t="56626" x="8843963" y="2692400"/>
          <p14:tracePt t="56642" x="8861425" y="2692400"/>
          <p14:tracePt t="56646" x="8916988" y="2692400"/>
          <p14:tracePt t="56658" x="8953500" y="2692400"/>
          <p14:tracePt t="56661" x="8970963" y="2692400"/>
          <p14:tracePt t="56676" x="9007475" y="2692400"/>
          <p14:tracePt t="56692" x="9043988" y="2692400"/>
          <p14:tracePt t="56708" x="9061450" y="2692400"/>
          <p14:tracePt t="56711" x="9080500" y="2692400"/>
          <p14:tracePt t="56726" x="9097963" y="2692400"/>
          <p14:tracePt t="56742" x="9117013" y="2673350"/>
          <p14:tracePt t="56745" x="9134475" y="2673350"/>
          <p14:tracePt t="56759" x="9153525" y="2673350"/>
          <p14:tracePt t="56774" x="9170988" y="2673350"/>
          <p14:tracePt t="56792" x="9207500" y="2673350"/>
          <p14:tracePt t="56797" x="9226550" y="2655888"/>
          <p14:tracePt t="56808" x="9263063" y="2655888"/>
          <p14:tracePt t="56825" x="9297988" y="2655888"/>
          <p14:tracePt t="56828" x="9317038" y="2638425"/>
          <p14:tracePt t="56842" x="9334500" y="2638425"/>
          <p14:tracePt t="56859" x="9371013" y="2638425"/>
          <p14:tracePt t="56875" x="9390063" y="2619375"/>
          <p14:tracePt t="56878" x="9407525" y="2619375"/>
          <p14:tracePt t="56895" x="9407525" y="2601913"/>
          <p14:tracePt t="56899" x="9426575" y="2601913"/>
          <p14:tracePt t="56908" x="9444038" y="2601913"/>
          <p14:tracePt t="56925" x="9444038" y="2582863"/>
          <p14:tracePt t="56946" x="9463088" y="2582863"/>
          <p14:tracePt t="57024" x="9444038" y="2582863"/>
          <p14:tracePt t="57036" x="9426575" y="2582863"/>
          <p14:tracePt t="57044" x="9371013" y="2582863"/>
          <p14:tracePt t="57057" x="9207500" y="2619375"/>
          <p14:tracePt t="57073" x="9043988" y="2619375"/>
          <p14:tracePt t="57074" x="8807450" y="2638425"/>
          <p14:tracePt t="57091" x="8480425" y="2673350"/>
          <p14:tracePt t="57093" x="8388350" y="2673350"/>
          <p14:tracePt t="57107" x="8334375" y="2673350"/>
          <p14:tracePt t="57108" x="8280400" y="2673350"/>
          <p14:tracePt t="57123" x="8243888" y="2692400"/>
          <p14:tracePt t="57142" x="8207375" y="2709863"/>
          <p14:tracePt t="57157" x="8188325" y="2709863"/>
          <p14:tracePt t="57160" x="8170863" y="2728913"/>
          <p14:tracePt t="57174" x="8151813" y="2728913"/>
          <p14:tracePt t="57191" x="8115300" y="2765425"/>
          <p14:tracePt t="57192" x="8078788" y="2782888"/>
          <p14:tracePt t="57206" x="8061325" y="2782888"/>
          <p14:tracePt t="57225" x="8043863" y="2801938"/>
          <p14:tracePt t="57226" x="8043863" y="2819400"/>
          <p14:tracePt t="57239" x="8024813" y="2819400"/>
          <p14:tracePt t="57257" x="7988300" y="2838450"/>
          <p14:tracePt t="57274" x="7970838" y="2838450"/>
          <p14:tracePt t="57276" x="7951788" y="2838450"/>
          <p14:tracePt t="57291" x="7934325" y="2838450"/>
          <p14:tracePt t="57307" x="7897813" y="2838450"/>
          <p14:tracePt t="57323" x="7878763" y="2838450"/>
          <p14:tracePt t="57324" x="7861300" y="2838450"/>
          <p14:tracePt t="57340" x="7842250" y="2838450"/>
          <p14:tracePt t="57357" x="7805738" y="2838450"/>
          <p14:tracePt t="57373" x="7770813" y="2819400"/>
          <p14:tracePt t="57390" x="7715250" y="2782888"/>
          <p14:tracePt t="57393" x="7697788" y="2765425"/>
          <p14:tracePt t="57407" x="7661275" y="2728913"/>
          <p14:tracePt t="57423" x="7605713" y="2692400"/>
          <p14:tracePt t="57440" x="7569200" y="2638425"/>
          <p14:tracePt t="57442" x="7551738" y="2619375"/>
          <p14:tracePt t="57458" x="7515225" y="2619375"/>
          <p14:tracePt t="57460" x="7515225" y="2601913"/>
          <p14:tracePt t="57474" x="7478713" y="2565400"/>
          <p14:tracePt t="57491" x="7442200" y="2528888"/>
          <p14:tracePt t="57506" x="7424738" y="2509838"/>
          <p14:tracePt t="57508" x="7405688" y="2492375"/>
          <p14:tracePt t="57523" x="7388225" y="2473325"/>
          <p14:tracePt t="57540" x="7351713" y="2436813"/>
          <p14:tracePt t="57555" x="7332663" y="2436813"/>
          <p14:tracePt t="57572" x="7315200" y="2419350"/>
          <p14:tracePt t="57589" x="7297738" y="2419350"/>
          <p14:tracePt t="57591" x="7278688" y="2401888"/>
          <p14:tracePt t="57609" x="7261225" y="2401888"/>
          <p14:tracePt t="57632" x="7261225" y="2382838"/>
          <p14:tracePt t="57653" x="7242175" y="2382838"/>
          <p14:tracePt t="57667" x="7242175" y="2365375"/>
          <p14:tracePt t="57689" x="7224713" y="2365375"/>
          <p14:tracePt t="57694" x="7224713" y="2346325"/>
          <p14:tracePt t="57724" x="7205663" y="2346325"/>
          <p14:tracePt t="57792" x="7224713" y="2346325"/>
          <p14:tracePt t="57799" x="7242175" y="2346325"/>
          <p14:tracePt t="57807" x="7278688" y="2382838"/>
          <p14:tracePt t="57824" x="7461250" y="2528888"/>
          <p14:tracePt t="57826" x="7605713" y="2655888"/>
          <p14:tracePt t="57841" x="7934325" y="2892425"/>
          <p14:tracePt t="57856" x="8207375" y="3074988"/>
          <p14:tracePt t="57874" x="8424863" y="3219450"/>
          <p14:tracePt t="57876" x="8461375" y="3238500"/>
          <p14:tracePt t="57890" x="8516938" y="3255963"/>
          <p14:tracePt t="57906" x="8516938" y="3275013"/>
          <p14:tracePt t="57922" x="8534400" y="3292475"/>
          <p14:tracePt t="57940" x="8551863" y="3292475"/>
          <p14:tracePt t="57967" x="8570913" y="3311525"/>
          <p14:tracePt t="58190" x="8551863" y="3311525"/>
          <p14:tracePt t="58218" x="8534400" y="3311525"/>
          <p14:tracePt t="58232" x="8534400" y="3292475"/>
          <p14:tracePt t="58253" x="8516938" y="3292475"/>
          <p14:tracePt t="58282" x="8497888" y="3292475"/>
          <p14:tracePt t="58295" x="8497888" y="3275013"/>
          <p14:tracePt t="58308" x="8480425" y="3275013"/>
          <p14:tracePt t="58316" x="8461375" y="3275013"/>
          <p14:tracePt t="58330" x="8443913" y="3275013"/>
          <p14:tracePt t="58340" x="8424863" y="3275013"/>
          <p14:tracePt t="58358" x="8388350" y="3255963"/>
          <p14:tracePt t="58373" x="8370888" y="3255963"/>
          <p14:tracePt t="58376" x="8351838" y="3255963"/>
          <p14:tracePt t="58379" x="8334375" y="3255963"/>
          <p14:tracePt t="58390" x="8334375" y="3238500"/>
          <p14:tracePt t="58394" x="8315325" y="3219450"/>
          <p14:tracePt t="58407" x="8280400" y="3219450"/>
          <p14:tracePt t="58423" x="8261350" y="3182938"/>
          <p14:tracePt t="58440" x="8207375" y="3146425"/>
          <p14:tracePt t="58443" x="8207375" y="3109913"/>
          <p14:tracePt t="58456" x="8188325" y="3074988"/>
          <p14:tracePt t="58459" x="8151813" y="3038475"/>
          <p14:tracePt t="58474" x="8134350" y="2965450"/>
          <p14:tracePt t="58477" x="8097838" y="2909888"/>
          <p14:tracePt t="58490" x="8078788" y="2855913"/>
          <p14:tracePt t="58507" x="8061325" y="2782888"/>
          <p14:tracePt t="58523" x="8061325" y="2709863"/>
          <p14:tracePt t="58527" x="8061325" y="2692400"/>
          <p14:tracePt t="58535" x="8061325" y="2655888"/>
          <p14:tracePt t="58543" x="8061325" y="2638425"/>
          <p14:tracePt t="58557" x="8078788" y="2546350"/>
          <p14:tracePt t="58560" x="8078788" y="2528888"/>
          <p14:tracePt t="58575" x="8078788" y="2492375"/>
          <p14:tracePt t="58591" x="8078788" y="2473325"/>
          <p14:tracePt t="58595" x="8097838" y="2455863"/>
          <p14:tracePt t="58616" x="8097838" y="2436813"/>
          <p14:tracePt t="58626" x="8097838" y="2419350"/>
          <p14:tracePt t="58629" x="8115300" y="2419350"/>
          <p14:tracePt t="58639" x="8115300" y="2401888"/>
          <p14:tracePt t="58656" x="8115300" y="2382838"/>
          <p14:tracePt t="58673" x="8134350" y="2365375"/>
          <p14:tracePt t="58690" x="8134350" y="2346325"/>
          <p14:tracePt t="58742" x="8134350" y="2328863"/>
          <p14:tracePt t="58771" x="8134350" y="2309813"/>
          <p14:tracePt t="58807" x="8115300" y="2309813"/>
          <p14:tracePt t="58813" x="8115300" y="2292350"/>
          <p14:tracePt t="58833" x="8115300" y="2273300"/>
          <p14:tracePt t="58841" x="8097838" y="2273300"/>
          <p14:tracePt t="58856" x="8097838" y="2236788"/>
          <p14:tracePt t="58873" x="8097838" y="2219325"/>
          <p14:tracePt t="58890" x="8078788" y="2201863"/>
          <p14:tracePt t="58906" x="8078788" y="2182813"/>
          <p14:tracePt t="58924" x="8078788" y="2165350"/>
          <p14:tracePt t="58941" x="8078788" y="2146300"/>
          <p14:tracePt t="58966" x="8078788" y="2128838"/>
          <p14:tracePt t="59507" x="8078788" y="2146300"/>
          <p14:tracePt t="59514" x="8078788" y="2165350"/>
          <p14:tracePt t="59524" x="8097838" y="2201863"/>
          <p14:tracePt t="59538" x="8115300" y="2219325"/>
          <p14:tracePt t="59542" x="8115300" y="2236788"/>
          <p14:tracePt t="59545" x="8115300" y="2255838"/>
          <p14:tracePt t="59555" x="8134350" y="2273300"/>
          <p14:tracePt t="59571" x="8134350" y="2309813"/>
          <p14:tracePt t="59590" x="8151813" y="2328863"/>
          <p14:tracePt t="59605" x="8151813" y="2346325"/>
          <p14:tracePt t="59622" x="8151813" y="2365375"/>
          <p14:tracePt t="59838" x="8151813" y="2346325"/>
          <p14:tracePt t="59862" x="8151813" y="2328863"/>
          <p14:tracePt t="59884" x="8151813" y="2309813"/>
          <p14:tracePt t="59897" x="8151813" y="2292350"/>
          <p14:tracePt t="59912" x="8151813" y="2273300"/>
          <p14:tracePt t="59922" x="8151813" y="2255838"/>
          <p14:tracePt t="59938" x="8151813" y="2236788"/>
          <p14:tracePt t="59954" x="8151813" y="2219325"/>
          <p14:tracePt t="59972" x="8151813" y="2201863"/>
          <p14:tracePt t="59988" x="8151813" y="2182813"/>
          <p14:tracePt t="60005" x="8151813" y="2165350"/>
          <p14:tracePt t="60024" x="8151813" y="2146300"/>
          <p14:tracePt t="60072" x="8151813" y="2128838"/>
          <p14:tracePt t="60114" x="8151813" y="2109788"/>
          <p14:tracePt t="60142" x="8151813" y="2092325"/>
          <p14:tracePt t="60157" x="8170863" y="2092325"/>
          <p14:tracePt t="60212" x="8188325" y="2092325"/>
          <p14:tracePt t="60253" x="8207375" y="2092325"/>
          <p14:tracePt t="60344" x="8207375" y="2109788"/>
          <p14:tracePt t="60428" x="8207375" y="2128838"/>
          <p14:tracePt t="60498" x="8207375" y="2146300"/>
          <p14:tracePt t="60570" x="8207375" y="2165350"/>
          <p14:tracePt t="61168" x="8188325" y="2165350"/>
          <p14:tracePt t="61175" x="8170863" y="2165350"/>
          <p14:tracePt t="61190" x="8134350" y="2165350"/>
          <p14:tracePt t="61203" x="8115300" y="2165350"/>
          <p14:tracePt t="61206" x="8097838" y="2146300"/>
          <p14:tracePt t="61220" x="8061325" y="2128838"/>
          <p14:tracePt t="61223" x="8024813" y="2128838"/>
          <p14:tracePt t="61238" x="7988300" y="2109788"/>
          <p14:tracePt t="61253" x="7951788" y="2092325"/>
          <p14:tracePt t="61271" x="7878763" y="2055813"/>
          <p14:tracePt t="61287" x="7861300" y="2036763"/>
          <p14:tracePt t="61304" x="7824788" y="2019300"/>
          <p14:tracePt t="61307" x="7805738" y="2019300"/>
          <p14:tracePt t="61320" x="7805738" y="2000250"/>
          <p14:tracePt t="61338" x="7770813" y="1982788"/>
          <p14:tracePt t="61353" x="7751763" y="1965325"/>
          <p14:tracePt t="61356" x="7734300" y="1965325"/>
          <p14:tracePt t="61372" x="7697788" y="1946275"/>
          <p14:tracePt t="61387" x="7678738" y="1946275"/>
          <p14:tracePt t="61390" x="7678738" y="1928813"/>
          <p14:tracePt t="61404" x="7661275" y="1909763"/>
          <p14:tracePt t="61421" x="7642225" y="1909763"/>
          <p14:tracePt t="61436" x="7624763" y="1892300"/>
          <p14:tracePt t="61454" x="7605713" y="1892300"/>
          <p14:tracePt t="61470" x="7605713" y="1873250"/>
          <p14:tracePt t="61474" x="7588250" y="1873250"/>
          <p14:tracePt t="62005" x="7605713" y="1873250"/>
          <p14:tracePt t="62026" x="7624763" y="1873250"/>
          <p14:tracePt t="62054" x="7642225" y="1873250"/>
          <p14:tracePt t="62076" x="7661275" y="1873250"/>
          <p14:tracePt t="62090" x="7678738" y="1892300"/>
          <p14:tracePt t="62110" x="7697788" y="1892300"/>
          <p14:tracePt t="62117" x="7715250" y="1892300"/>
          <p14:tracePt t="62133" x="7734300" y="1892300"/>
          <p14:tracePt t="62145" x="7751763" y="1892300"/>
          <p14:tracePt t="62155" x="7770813" y="1892300"/>
          <p14:tracePt t="62173" x="7788275" y="1892300"/>
          <p14:tracePt t="62194" x="7805738" y="1892300"/>
          <p14:tracePt t="62208" x="7824788" y="1892300"/>
          <p14:tracePt t="62222" x="7842250" y="1892300"/>
          <p14:tracePt t="62237" x="7861300" y="1892300"/>
          <p14:tracePt t="62254" x="7861300" y="1909763"/>
          <p14:tracePt t="62258" x="7878763" y="1909763"/>
          <p14:tracePt t="62271" x="7897813" y="1909763"/>
          <p14:tracePt t="62287" x="7915275" y="1909763"/>
          <p14:tracePt t="62306" x="7934325" y="1909763"/>
          <p14:tracePt t="62327" x="7951788" y="1909763"/>
          <p14:tracePt t="62341" x="7970838" y="1909763"/>
          <p14:tracePt t="62371" x="7988300" y="1909763"/>
          <p14:tracePt t="62418" x="8007350" y="1909763"/>
          <p14:tracePt t="62504" x="8007350" y="1928813"/>
          <p14:tracePt t="62571" x="8024813" y="1928813"/>
          <p14:tracePt t="62592" x="8024813" y="1946275"/>
          <p14:tracePt t="62620" x="8043863" y="1946275"/>
          <p14:tracePt t="62634" x="8043863" y="1965325"/>
          <p14:tracePt t="62648" x="8061325" y="1965325"/>
          <p14:tracePt t="62662" x="8061325" y="1982788"/>
          <p14:tracePt t="62697" x="8061325" y="2000250"/>
          <p14:tracePt t="62703" x="8078788" y="2000250"/>
          <p14:tracePt t="62739" x="8097838" y="2000250"/>
          <p14:tracePt t="62837" x="8078788" y="2000250"/>
          <p14:tracePt t="62864" x="8061325" y="2000250"/>
          <p14:tracePt t="62873" x="8043863" y="2000250"/>
          <p14:tracePt t="62886" x="8024813" y="2000250"/>
          <p14:tracePt t="62902" x="7988300" y="2000250"/>
          <p14:tracePt t="62920" x="7951788" y="2000250"/>
          <p14:tracePt t="62935" x="7934325" y="2000250"/>
          <p14:tracePt t="62952" x="7897813" y="1982788"/>
          <p14:tracePt t="62971" x="7878763" y="1982788"/>
          <p14:tracePt t="62985" x="7861300" y="1965325"/>
          <p14:tracePt t="63001" x="7842250" y="1965325"/>
          <p14:tracePt t="63004" x="7824788" y="1965325"/>
          <p14:tracePt t="63018" x="7824788" y="1946275"/>
          <p14:tracePt t="63021" x="7805738" y="1946275"/>
          <p14:tracePt t="63040" x="7788275" y="1946275"/>
          <p14:tracePt t="63053" x="7788275" y="1928813"/>
          <p14:tracePt t="63073" x="7770813" y="1928813"/>
          <p14:tracePt t="63388" x="7788275" y="1928813"/>
          <p14:tracePt t="63436" x="7805738" y="1928813"/>
          <p14:tracePt t="63458" x="7805738" y="1946275"/>
          <p14:tracePt t="63506" x="7805738" y="1965325"/>
          <p14:tracePt t="63542" x="7805738" y="1982788"/>
          <p14:tracePt t="63577" x="7824788" y="1982788"/>
          <p14:tracePt t="63591" x="7824788" y="2000250"/>
          <p14:tracePt t="63619" x="7842250" y="2000250"/>
          <p14:tracePt t="63647" x="7861300" y="2000250"/>
          <p14:tracePt t="63668" x="7878763" y="2000250"/>
          <p14:tracePt t="63681" x="7897813" y="2000250"/>
          <p14:tracePt t="63696" x="7915275" y="2019300"/>
          <p14:tracePt t="63704" x="7934325" y="2019300"/>
          <p14:tracePt t="63719" x="7951788" y="2019300"/>
          <p14:tracePt t="63734" x="7970838" y="2019300"/>
          <p14:tracePt t="63766" x="7988300" y="2019300"/>
          <p14:tracePt t="63786" x="8007350" y="2019300"/>
          <p14:tracePt t="63814" x="8024813" y="2019300"/>
          <p14:tracePt t="63842" x="8043863" y="2019300"/>
          <p14:tracePt t="63863" x="8061325" y="2019300"/>
          <p14:tracePt t="63877" x="8061325" y="2000250"/>
          <p14:tracePt t="63891" x="8078788" y="2000250"/>
          <p14:tracePt t="63901" x="8097838" y="2000250"/>
          <p14:tracePt t="63918" x="8097838" y="1982788"/>
          <p14:tracePt t="63921" x="8115300" y="1982788"/>
          <p14:tracePt t="63947" x="8115300" y="1965325"/>
          <p14:tracePt t="63961" x="8134350" y="1965325"/>
          <p14:tracePt t="63983" x="8134350" y="1946275"/>
          <p14:tracePt t="64018" x="8134350" y="1928813"/>
          <p14:tracePt t="64038" x="8115300" y="1928813"/>
          <p14:tracePt t="64044" x="8115300" y="1909763"/>
          <p14:tracePt t="64053" x="8097838" y="1909763"/>
          <p14:tracePt t="64067" x="8061325" y="1892300"/>
          <p14:tracePt t="64084" x="8043863" y="1892300"/>
          <p14:tracePt t="64087" x="8024813" y="1892300"/>
          <p14:tracePt t="64102" x="7988300" y="1873250"/>
          <p14:tracePt t="64118" x="7970838" y="1873250"/>
          <p14:tracePt t="64135" x="7934325" y="1873250"/>
          <p14:tracePt t="64151" x="7915275" y="1873250"/>
          <p14:tracePt t="64167" x="7897813" y="1873250"/>
          <p14:tracePt t="64170" x="7878763" y="1873250"/>
          <p14:tracePt t="64199" x="7861300" y="1873250"/>
          <p14:tracePt t="64219" x="7842250" y="1873250"/>
          <p14:tracePt t="64226" x="7842250" y="1892300"/>
          <p14:tracePt t="64241" x="7842250" y="1909763"/>
          <p14:tracePt t="64254" x="7824788" y="1909763"/>
          <p14:tracePt t="64270" x="7824788" y="1928813"/>
          <p14:tracePt t="64283" x="7824788" y="1946275"/>
          <p14:tracePt t="64318" x="7824788" y="1965325"/>
          <p14:tracePt t="64352" x="7842250" y="1965325"/>
          <p14:tracePt t="64369" x="7861300" y="1965325"/>
          <p14:tracePt t="64381" x="7897813" y="1982788"/>
          <p14:tracePt t="64394" x="7934325" y="1982788"/>
          <p14:tracePt t="64402" x="7951788" y="1982788"/>
          <p14:tracePt t="64418" x="7988300" y="1982788"/>
          <p14:tracePt t="64434" x="8007350" y="1982788"/>
          <p14:tracePt t="64437" x="8024813" y="1982788"/>
          <p14:tracePt t="64451" x="8061325" y="1982788"/>
          <p14:tracePt t="64466" x="8078788" y="1982788"/>
          <p14:tracePt t="64486" x="8134350" y="1982788"/>
          <p14:tracePt t="64500" x="8170863" y="1965325"/>
          <p14:tracePt t="64517" x="8243888" y="1928813"/>
          <p14:tracePt t="64519" x="8261350" y="1928813"/>
          <p14:tracePt t="64535" x="8315325" y="1892300"/>
          <p14:tracePt t="64550" x="8351838" y="1855788"/>
          <p14:tracePt t="64567" x="8407400" y="1819275"/>
          <p14:tracePt t="64570" x="8443913" y="1800225"/>
          <p14:tracePt t="64583" x="8480425" y="1782763"/>
          <p14:tracePt t="64587" x="8516938" y="1765300"/>
          <p14:tracePt t="64601" x="8570913" y="1728788"/>
          <p14:tracePt t="64604" x="8624888" y="1709738"/>
          <p14:tracePt t="64617" x="8661400" y="1692275"/>
          <p14:tracePt t="64619" x="8716963" y="1692275"/>
          <p14:tracePt t="64633" x="8807450" y="1655763"/>
          <p14:tracePt t="64652" x="8916988" y="1655763"/>
          <p14:tracePt t="64667" x="8934450" y="1655763"/>
          <p14:tracePt t="64669" x="8970963" y="1655763"/>
          <p14:tracePt t="64683" x="9024938" y="1655763"/>
          <p14:tracePt t="64686" x="9043988" y="1655763"/>
          <p14:tracePt t="64700" x="9061450" y="1655763"/>
          <p14:tracePt t="64717" x="9097963" y="1673225"/>
          <p14:tracePt t="64733" x="9117013" y="1692275"/>
          <p14:tracePt t="64735" x="9134475" y="1692275"/>
          <p14:tracePt t="64751" x="9153525" y="1709738"/>
          <p14:tracePt t="64766" x="9170988" y="1728788"/>
          <p14:tracePt t="64784" x="9190038" y="1746250"/>
          <p14:tracePt t="64800" x="9190038" y="1765300"/>
          <p14:tracePt t="64804" x="9207500" y="1782763"/>
          <p14:tracePt t="64807" x="9207500" y="1800225"/>
          <p14:tracePt t="64816" x="9226550" y="1800225"/>
          <p14:tracePt t="64819" x="9244013" y="1819275"/>
          <p14:tracePt t="64834" x="9280525" y="1873250"/>
          <p14:tracePt t="64849" x="9317038" y="1892300"/>
          <p14:tracePt t="64868" x="9390063" y="1946275"/>
          <p14:tracePt t="64883" x="9407525" y="1965325"/>
          <p14:tracePt t="64886" x="9426575" y="1982788"/>
          <p14:tracePt t="64899" x="9463088" y="1982788"/>
          <p14:tracePt t="64917" x="9480550" y="2000250"/>
          <p14:tracePt t="64920" x="9499600" y="2019300"/>
          <p14:tracePt t="64934" x="9553575" y="2019300"/>
          <p14:tracePt t="64937" x="9590088" y="2019300"/>
          <p14:tracePt t="64950" x="9626600" y="2019300"/>
          <p14:tracePt t="64953" x="9663113" y="2019300"/>
          <p14:tracePt t="64966" x="9807575" y="1965325"/>
          <p14:tracePt t="64984" x="9899650" y="1909763"/>
          <p14:tracePt t="64988" x="9953625" y="1873250"/>
          <p14:tracePt t="64999" x="9972675" y="1855788"/>
          <p14:tracePt t="65002" x="10007600" y="1836738"/>
          <p14:tracePt t="65016" x="10063163" y="1800225"/>
          <p14:tracePt t="65032" x="10080625" y="1800225"/>
          <p14:tracePt t="65050" x="10099675" y="1782763"/>
          <p14:tracePt t="65066" x="10136188" y="1782763"/>
          <p14:tracePt t="65083" x="10153650" y="1782763"/>
          <p14:tracePt t="65087" x="10172700" y="1782763"/>
          <p14:tracePt t="65099" x="10190163" y="1782763"/>
          <p14:tracePt t="65102" x="10209213" y="1782763"/>
          <p14:tracePt t="65116" x="10226675" y="1782763"/>
          <p14:tracePt t="65119" x="10244138" y="1782763"/>
          <p14:tracePt t="65134" x="10280650" y="1782763"/>
          <p14:tracePt t="65149" x="10317163" y="1782763"/>
          <p14:tracePt t="65167" x="10353675" y="1782763"/>
          <p14:tracePt t="65183" x="10390188" y="1782763"/>
          <p14:tracePt t="65200" x="10426700" y="1782763"/>
          <p14:tracePt t="65216" x="10445750" y="1782763"/>
          <p14:tracePt t="65234" x="10463213" y="1782763"/>
          <p14:tracePt t="65250" x="10482263" y="1782763"/>
          <p14:tracePt t="65253" x="10499725" y="1782763"/>
          <p14:tracePt t="65267" x="10517188" y="1782763"/>
          <p14:tracePt t="65309" x="10536238" y="1782763"/>
          <p14:tracePt t="65386" x="10536238" y="1800225"/>
          <p14:tracePt t="65413" x="10517188" y="1819275"/>
          <p14:tracePt t="65433" x="10499725" y="1836738"/>
          <p14:tracePt t="65450" x="10482263" y="1836738"/>
          <p14:tracePt t="65463" x="10482263" y="1855788"/>
          <p14:tracePt t="65469" x="10463213" y="1855788"/>
          <p14:tracePt t="65483" x="10445750" y="1892300"/>
          <p14:tracePt t="65499" x="10409238" y="1909763"/>
          <p14:tracePt t="65516" x="10372725" y="1946275"/>
          <p14:tracePt t="65519" x="10336213" y="1965325"/>
          <p14:tracePt t="65533" x="10317163" y="2000250"/>
          <p14:tracePt t="65549" x="10280650" y="2000250"/>
          <p14:tracePt t="65552" x="10280650" y="2019300"/>
          <p14:tracePt t="65566" x="10263188" y="2019300"/>
          <p14:tracePt t="65569" x="10244138" y="2036763"/>
          <p14:tracePt t="65583" x="10226675" y="2055813"/>
          <p14:tracePt t="65586" x="10209213" y="2073275"/>
          <p14:tracePt t="65599" x="10172700" y="2092325"/>
          <p14:tracePt t="65602" x="10136188" y="2109788"/>
          <p14:tracePt t="65617" x="10099675" y="2128838"/>
          <p14:tracePt t="65633" x="10026650" y="2165350"/>
          <p14:tracePt t="65649" x="9972675" y="2182813"/>
          <p14:tracePt t="65652" x="9953625" y="2201863"/>
          <p14:tracePt t="65665" x="9899650" y="2201863"/>
          <p14:tracePt t="65668" x="9880600" y="2219325"/>
          <p14:tracePt t="65683" x="9807575" y="2219325"/>
          <p14:tracePt t="65686" x="9771063" y="2219325"/>
          <p14:tracePt t="65700" x="9699625" y="2219325"/>
          <p14:tracePt t="65715" x="9590088" y="2219325"/>
          <p14:tracePt t="65733" x="9534525" y="2219325"/>
          <p14:tracePt t="65736" x="9499600" y="2219325"/>
          <p14:tracePt t="65749" x="9463088" y="2219325"/>
          <p14:tracePt t="65751" x="9444038" y="2219325"/>
          <p14:tracePt t="65765" x="9390063" y="2219325"/>
          <p14:tracePt t="65768" x="9371013" y="2219325"/>
          <p14:tracePt t="65783" x="9317038" y="2201863"/>
          <p14:tracePt t="65800" x="9263063" y="2182813"/>
          <p14:tracePt t="65815" x="9207500" y="2165350"/>
          <p14:tracePt t="65818" x="9207500" y="2146300"/>
          <p14:tracePt t="65833" x="9170988" y="2146300"/>
          <p14:tracePt t="65849" x="9117013" y="2109788"/>
          <p14:tracePt t="65866" x="9061450" y="2073275"/>
          <p14:tracePt t="65869" x="9024938" y="2055813"/>
          <p14:tracePt t="65883" x="9007475" y="2036763"/>
          <p14:tracePt t="65886" x="8970963" y="2019300"/>
          <p14:tracePt t="65899" x="8880475" y="1982788"/>
          <p14:tracePt t="65902" x="8824913" y="1946275"/>
          <p14:tracePt t="65916" x="8734425" y="1892300"/>
          <p14:tracePt t="65932" x="8588375" y="1819275"/>
          <p14:tracePt t="65951" x="8443913" y="1765300"/>
          <p14:tracePt t="65966" x="8370888" y="1728788"/>
          <p14:tracePt t="65983" x="8297863" y="1728788"/>
          <p14:tracePt t="65986" x="8261350" y="1709738"/>
          <p14:tracePt t="65999" x="8224838" y="1709738"/>
          <p14:tracePt t="66001" x="8207375" y="1709738"/>
          <p14:tracePt t="66015" x="8170863" y="1709738"/>
          <p14:tracePt t="66032" x="8115300" y="1709738"/>
          <p14:tracePt t="66035" x="8097838" y="1709738"/>
          <p14:tracePt t="66049" x="8078788" y="1709738"/>
          <p14:tracePt t="66052" x="8043863" y="1709738"/>
          <p14:tracePt t="66065" x="8024813" y="1728788"/>
          <p14:tracePt t="66083" x="7934325" y="1728788"/>
          <p14:tracePt t="66099" x="7915275" y="1746250"/>
          <p14:tracePt t="66103" x="7878763" y="1746250"/>
          <p14:tracePt t="66115" x="7842250" y="1765300"/>
          <p14:tracePt t="66135" x="7751763" y="1800225"/>
          <p14:tracePt t="66149" x="7715250" y="1800225"/>
          <p14:tracePt t="66165" x="7697788" y="1819275"/>
          <p14:tracePt t="66168" x="7678738" y="1819275"/>
          <p14:tracePt t="66182" x="7661275" y="1819275"/>
          <p14:tracePt t="66198" x="7642225" y="1819275"/>
          <p14:tracePt t="66217" x="7624763" y="1819275"/>
          <p14:tracePt t="66233" x="7605713" y="1819275"/>
          <p14:tracePt t="66405" x="7605713" y="1836738"/>
          <p14:tracePt t="66413" x="7624763" y="1836738"/>
          <p14:tracePt t="66427" x="7642225" y="1836738"/>
          <p14:tracePt t="66433" x="7661275" y="1855788"/>
          <p14:tracePt t="66449" x="7678738" y="1855788"/>
          <p14:tracePt t="66452" x="7715250" y="1855788"/>
          <p14:tracePt t="66454" x="7788275" y="1892300"/>
          <p14:tracePt t="66465" x="7842250" y="1928813"/>
          <p14:tracePt t="66468" x="7897813" y="1946275"/>
          <p14:tracePt t="66482" x="8115300" y="2073275"/>
          <p14:tracePt t="66498" x="8261350" y="2146300"/>
          <p14:tracePt t="66516" x="8443913" y="2292350"/>
          <p14:tracePt t="66532" x="8551863" y="2382838"/>
          <p14:tracePt t="66550" x="8624888" y="2436813"/>
          <p14:tracePt t="66553" x="8661400" y="2455863"/>
          <p14:tracePt t="66565" x="8770938" y="2492375"/>
          <p14:tracePt t="66582" x="8861425" y="2528888"/>
          <p14:tracePt t="66600" x="8953500" y="2601913"/>
          <p14:tracePt t="66615" x="8970963" y="2619375"/>
          <p14:tracePt t="66618" x="8990013" y="2638425"/>
          <p14:tracePt t="66632" x="9024938" y="2655888"/>
          <p14:tracePt t="66635" x="9024938" y="2673350"/>
          <p14:tracePt t="66649" x="9043988" y="2692400"/>
          <p14:tracePt t="66665" x="9043988" y="2709863"/>
          <p14:tracePt t="66685" x="9061450" y="2709863"/>
          <p14:tracePt t="66698" x="9061450" y="2746375"/>
          <p14:tracePt t="66714" x="9043988" y="2765425"/>
          <p14:tracePt t="66731" x="8753475" y="2946400"/>
          <p14:tracePt t="66734" x="8443913" y="3092450"/>
          <p14:tracePt t="66749" x="8151813" y="3201988"/>
          <p14:tracePt t="66764" x="7715250" y="3311525"/>
          <p14:tracePt t="66767" x="7569200" y="3328988"/>
          <p14:tracePt t="66782" x="7169150" y="3346450"/>
          <p14:tracePt t="66798" x="6678613" y="3346450"/>
          <p14:tracePt t="66816" x="6478588" y="3346450"/>
          <p14:tracePt t="66821" x="6369050" y="3346450"/>
          <p14:tracePt t="66831" x="6332538" y="3346450"/>
          <p14:tracePt t="66834" x="6278563" y="3346450"/>
          <p14:tracePt t="66848" x="6205538" y="3346450"/>
          <p14:tracePt t="66865" x="6149975" y="3346450"/>
          <p14:tracePt t="66882" x="6132513" y="3346450"/>
          <p14:tracePt t="66885" x="6113463" y="3346450"/>
          <p14:tracePt t="66898" x="6078538" y="3346450"/>
          <p14:tracePt t="66901" x="6059488" y="3346450"/>
          <p14:tracePt t="66914" x="6042025" y="3346450"/>
          <p14:tracePt t="66917" x="6022975" y="3346450"/>
          <p14:tracePt t="66931" x="5949950" y="3346450"/>
          <p14:tracePt t="66934" x="5932488" y="3346450"/>
          <p14:tracePt t="66948" x="5876925" y="3346450"/>
          <p14:tracePt t="66951" x="5859463" y="3346450"/>
          <p14:tracePt t="66965" x="5768975" y="3346450"/>
          <p14:tracePt t="66981" x="5586413" y="3346450"/>
          <p14:tracePt t="66983" x="5459413" y="3346450"/>
          <p14:tracePt t="66999" x="5222875" y="3346450"/>
          <p14:tracePt t="67014" x="4986338" y="3311525"/>
          <p14:tracePt t="67031" x="4767263" y="3275013"/>
          <p14:tracePt t="67034" x="4676775" y="3255963"/>
          <p14:tracePt t="67049" x="4494213" y="3219450"/>
          <p14:tracePt t="67064" x="4367213" y="3182938"/>
          <p14:tracePt t="67082" x="4276725" y="3146425"/>
          <p14:tracePt t="67084" x="4203700" y="3109913"/>
          <p14:tracePt t="67099" x="4148138" y="3074988"/>
          <p14:tracePt t="67114" x="4076700" y="3038475"/>
          <p14:tracePt t="67117" x="4021138" y="3019425"/>
          <p14:tracePt t="67132" x="3948113" y="2982913"/>
          <p14:tracePt t="67149" x="3876675" y="2909888"/>
          <p14:tracePt t="67152" x="3840163" y="2892425"/>
          <p14:tracePt t="67164" x="3803650" y="2838450"/>
          <p14:tracePt t="67167" x="3748088" y="2782888"/>
          <p14:tracePt t="67181" x="3694113" y="2728913"/>
          <p14:tracePt t="67198" x="3621088" y="2638425"/>
          <p14:tracePt t="67201" x="3584575" y="2601913"/>
          <p14:tracePt t="67216" x="3530600" y="2528888"/>
          <p14:tracePt t="67231" x="3475038" y="2492375"/>
          <p14:tracePt t="67248" x="3421063" y="2436813"/>
          <p14:tracePt t="67252" x="3403600" y="2401888"/>
          <p14:tracePt t="67264" x="3384550" y="2382838"/>
          <p14:tracePt t="67266" x="3348038" y="2365375"/>
          <p14:tracePt t="67281" x="3294063" y="2309813"/>
          <p14:tracePt t="67299" x="3167063" y="2165350"/>
          <p14:tracePt t="67314" x="3074988" y="2109788"/>
          <p14:tracePt t="67331" x="2984500" y="2055813"/>
          <p14:tracePt t="67334" x="2947988" y="2036763"/>
          <p14:tracePt t="67348" x="2911475" y="2000250"/>
          <p14:tracePt t="67364" x="2838450" y="1946275"/>
          <p14:tracePt t="67380" x="2784475" y="1909763"/>
          <p14:tracePt t="67383" x="2765425" y="1892300"/>
          <p14:tracePt t="67397" x="2711450" y="1873250"/>
          <p14:tracePt t="67399" x="2674938" y="1855788"/>
          <p14:tracePt t="67414" x="2638425" y="1836738"/>
          <p14:tracePt t="67417" x="2584450" y="1800225"/>
          <p14:tracePt t="67432" x="2528888" y="1782763"/>
          <p14:tracePt t="67447" x="2455863" y="1765300"/>
          <p14:tracePt t="67464" x="2384425" y="1728788"/>
          <p14:tracePt t="67467" x="2365375" y="1728788"/>
          <p14:tracePt t="67482" x="2292350" y="1692275"/>
          <p14:tracePt t="67497" x="2238375" y="1673225"/>
          <p14:tracePt t="67514" x="2184400" y="1655763"/>
          <p14:tracePt t="67517" x="2165350" y="1636713"/>
          <p14:tracePt t="67531" x="2147888" y="1619250"/>
          <p14:tracePt t="67534" x="2111375" y="1619250"/>
          <p14:tracePt t="67547" x="2092325" y="1600200"/>
          <p14:tracePt t="67564" x="2074863" y="1600200"/>
          <p14:tracePt t="67567" x="2055813" y="1600200"/>
          <p14:tracePt t="67583" x="2038350" y="1600200"/>
          <p14:tracePt t="67587" x="2038350" y="1582738"/>
          <p14:tracePt t="67597" x="2019300" y="1582738"/>
          <p14:tracePt t="67641" x="2001838" y="1582738"/>
          <p14:tracePt t="67704" x="1982788" y="1582738"/>
          <p14:tracePt t="67832" x="1982788" y="1600200"/>
          <p14:tracePt t="67879" x="2001838" y="1600200"/>
          <p14:tracePt t="67914" x="2019300" y="1600200"/>
          <p14:tracePt t="67936" x="2038350" y="1600200"/>
          <p14:tracePt t="67948" x="2055813" y="1619250"/>
          <p14:tracePt t="67967" x="2074863" y="1619250"/>
          <p14:tracePt t="67976" x="2092325" y="1619250"/>
          <p14:tracePt t="67991" x="2111375" y="1636713"/>
          <p14:tracePt t="67998" x="2128838" y="1636713"/>
          <p14:tracePt t="68018" x="2147888" y="1636713"/>
          <p14:tracePt t="68030" x="2147888" y="1655763"/>
          <p14:tracePt t="68033" x="2165350" y="1655763"/>
          <p14:tracePt t="68061" x="2184400" y="1655763"/>
          <p14:tracePt t="68067" x="2201863" y="1655763"/>
          <p14:tracePt t="68096" x="2219325" y="1655763"/>
          <p14:tracePt t="68102" x="2238375" y="1655763"/>
          <p14:tracePt t="68116" x="2255838" y="1655763"/>
          <p14:tracePt t="68131" x="2274888" y="1655763"/>
          <p14:tracePt t="68146" x="2292350" y="1655763"/>
          <p14:tracePt t="68165" x="2347913" y="1655763"/>
          <p14:tracePt t="68180" x="2365375" y="1655763"/>
          <p14:tracePt t="68196" x="2401888" y="1655763"/>
          <p14:tracePt t="68214" x="2420938" y="1655763"/>
          <p14:tracePt t="68230" x="2455863" y="1673225"/>
          <p14:tracePt t="68247" x="2474913" y="1673225"/>
          <p14:tracePt t="68264" x="2511425" y="1673225"/>
          <p14:tracePt t="68279" x="2528888" y="1692275"/>
          <p14:tracePt t="68298" x="2547938" y="1692275"/>
          <p14:tracePt t="68319" x="2565400" y="1692275"/>
          <p14:tracePt t="68354" x="2584450" y="1692275"/>
          <p14:tracePt t="68389" x="2601913" y="1692275"/>
          <p14:tracePt t="68416" x="2601913" y="1709738"/>
          <p14:tracePt t="68486" x="2601913" y="1728788"/>
          <p14:tracePt t="68531" x="2601913" y="1746250"/>
          <p14:tracePt t="68654" x="2620963" y="1746250"/>
          <p14:tracePt t="68688" x="2638425" y="1746250"/>
          <p14:tracePt t="68711" x="2657475" y="1728788"/>
          <p14:tracePt t="68738" x="2657475" y="1709738"/>
          <p14:tracePt t="68746" x="2674938" y="1709738"/>
          <p14:tracePt t="68773" x="2692400" y="1709738"/>
          <p14:tracePt t="68795" x="2692400" y="1692275"/>
          <p14:tracePt t="68835" x="2692400" y="1673225"/>
          <p14:tracePt t="68871" x="2692400" y="1655763"/>
          <p14:tracePt t="68885" x="2674938" y="1655763"/>
          <p14:tracePt t="68898" x="2657475" y="1655763"/>
          <p14:tracePt t="68915" x="2638425" y="1636713"/>
          <p14:tracePt t="68935" x="2620963" y="1636713"/>
          <p14:tracePt t="68946" x="2601913" y="1636713"/>
          <p14:tracePt t="68954" x="2584450" y="1619250"/>
          <p14:tracePt t="68968" x="2565400" y="1619250"/>
          <p14:tracePt t="68983" x="2547938" y="1619250"/>
          <p14:tracePt t="69003" x="2528888" y="1619250"/>
          <p14:tracePt t="69024" x="2511425" y="1619250"/>
          <p14:tracePt t="69066" x="2511425" y="1636713"/>
          <p14:tracePt t="69081" x="2511425" y="1655763"/>
          <p14:tracePt t="69101" x="2511425" y="1673225"/>
          <p14:tracePt t="69130" x="2511425" y="1692275"/>
          <p14:tracePt t="69206" x="2528888" y="1692275"/>
          <p14:tracePt t="69248" x="2547938" y="1692275"/>
          <p14:tracePt t="69269" x="2547938" y="1709738"/>
          <p14:tracePt t="69283" x="2565400" y="1709738"/>
          <p14:tracePt t="69311" x="2565400" y="1728788"/>
          <p14:tracePt t="69346" x="2565400" y="1746250"/>
          <p14:tracePt t="69366" x="2565400" y="1765300"/>
          <p14:tracePt t="69387" x="2565400" y="1782763"/>
          <p14:tracePt t="69408" x="2565400" y="1800225"/>
          <p14:tracePt t="69422" x="2565400" y="1819275"/>
          <p14:tracePt t="69436" x="2565400" y="1836738"/>
          <p14:tracePt t="69446" x="2565400" y="1855788"/>
          <p14:tracePt t="69463" x="2565400" y="1873250"/>
          <p14:tracePt t="69479" x="2565400" y="1892300"/>
          <p14:tracePt t="69495" x="2565400" y="1909763"/>
          <p14:tracePt t="69514" x="2565400" y="1928813"/>
          <p14:tracePt t="69530" x="2565400" y="1946275"/>
          <p14:tracePt t="69545" x="2565400" y="1965325"/>
          <p14:tracePt t="69548" x="2565400" y="1982788"/>
          <p14:tracePt t="69563" x="2565400" y="2000250"/>
          <p14:tracePt t="69583" x="2565400" y="2019300"/>
          <p14:tracePt t="69597" x="2584450" y="2036763"/>
          <p14:tracePt t="69612" x="2584450" y="2055813"/>
          <p14:tracePt t="69629" x="2584450" y="2073275"/>
          <p14:tracePt t="69645" x="2584450" y="2092325"/>
          <p14:tracePt t="69662" x="2584450" y="2128838"/>
          <p14:tracePt t="69678" x="2584450" y="2146300"/>
          <p14:tracePt t="69697" x="2584450" y="2165350"/>
          <p14:tracePt t="69716" x="2584450" y="2182813"/>
          <p14:tracePt t="69757" x="2584450" y="2201863"/>
          <p14:tracePt t="69799" x="2584450" y="2219325"/>
          <p14:tracePt t="69829" x="2601913" y="2219325"/>
          <p14:tracePt t="69834" x="2601913" y="2236788"/>
          <p14:tracePt t="69855" x="2620963" y="2236788"/>
          <p14:tracePt t="69863" x="2620963" y="2255838"/>
          <p14:tracePt t="69906" x="2620963" y="2273300"/>
          <p14:tracePt t="69988" x="2620963" y="2292350"/>
          <p14:tracePt t="70037" x="2620963" y="2309813"/>
          <p14:tracePt t="70064" x="2620963" y="2328863"/>
          <p14:tracePt t="70096" x="2638425" y="2328863"/>
          <p14:tracePt t="70107" x="2638425" y="2346325"/>
          <p14:tracePt t="70150" x="2657475" y="2365375"/>
          <p14:tracePt t="70197" x="2657475" y="2382838"/>
          <p14:tracePt t="70228" x="2657475" y="2401888"/>
          <p14:tracePt t="70240" x="2657475" y="2419350"/>
          <p14:tracePt t="70254" x="2674938" y="2419350"/>
          <p14:tracePt t="70264" x="2674938" y="2436813"/>
          <p14:tracePt t="70282" x="2674938" y="2455863"/>
          <p14:tracePt t="70338" x="2674938" y="2473325"/>
          <p14:tracePt t="70359" x="2674938" y="2492375"/>
          <p14:tracePt t="70379" x="2674938" y="2509838"/>
          <p14:tracePt t="70397" x="2692400" y="2509838"/>
          <p14:tracePt t="70407" x="2692400" y="2528888"/>
          <p14:tracePt t="70436" x="2692400" y="2546350"/>
          <p14:tracePt t="70500" x="2711450" y="2546350"/>
          <p14:tracePt t="70540" x="2711450" y="2528888"/>
          <p14:tracePt t="70547" x="2711450" y="2509838"/>
          <p14:tracePt t="70561" x="2711450" y="2492375"/>
          <p14:tracePt t="70564" x="2711450" y="2455863"/>
          <p14:tracePt t="70577" x="2711450" y="2419350"/>
          <p14:tracePt t="70596" x="2711450" y="2346325"/>
          <p14:tracePt t="70611" x="2711450" y="2328863"/>
          <p14:tracePt t="70614" x="2711450" y="2309813"/>
          <p14:tracePt t="70628" x="2711450" y="2255838"/>
          <p14:tracePt t="70631" x="2728913" y="2236788"/>
          <p14:tracePt t="70645" x="2728913" y="2182813"/>
          <p14:tracePt t="70662" x="2728913" y="2109788"/>
          <p14:tracePt t="70666" x="2728913" y="2092325"/>
          <p14:tracePt t="70677" x="2728913" y="2055813"/>
          <p14:tracePt t="70681" x="2728913" y="2019300"/>
          <p14:tracePt t="70697" x="2728913" y="1965325"/>
          <p14:tracePt t="70701" x="2728913" y="1928813"/>
          <p14:tracePt t="70711" x="2728913" y="1909763"/>
          <p14:tracePt t="70715" x="2728913" y="1873250"/>
          <p14:tracePt t="70728" x="2728913" y="1800225"/>
          <p14:tracePt t="70744" x="2728913" y="1746250"/>
          <p14:tracePt t="70761" x="2728913" y="1709738"/>
          <p14:tracePt t="70764" x="2728913" y="1692275"/>
          <p14:tracePt t="70770" x="2711450" y="1692275"/>
          <p14:tracePt t="70780" x="2711450" y="1673225"/>
          <p14:tracePt t="70794" x="2711450" y="1636713"/>
          <p14:tracePt t="70798" x="2692400" y="1619250"/>
          <p14:tracePt t="70813" x="2692400" y="1600200"/>
          <p14:tracePt t="70828" x="2692400" y="1582738"/>
          <p14:tracePt t="70833" x="2674938" y="1582738"/>
          <p14:tracePt t="70854" x="2674938" y="1563688"/>
          <p14:tracePt t="70862" x="2657475" y="1563688"/>
          <p14:tracePt t="70878" x="2638425" y="1563688"/>
          <p14:tracePt t="70895" x="2638425" y="1546225"/>
          <p14:tracePt t="70898" x="2620963" y="1546225"/>
          <p14:tracePt t="70917" x="2601913" y="1546225"/>
          <p14:tracePt t="70931" x="2584450" y="1546225"/>
          <p14:tracePt t="70966" x="2565400" y="1546225"/>
          <p14:tracePt t="71029" x="2565400" y="1563688"/>
          <p14:tracePt t="71049" x="2565400" y="1582738"/>
          <p14:tracePt t="71064" x="2565400" y="1600200"/>
          <p14:tracePt t="71071" x="2565400" y="1619250"/>
          <p14:tracePt t="71085" x="2565400" y="1636713"/>
          <p14:tracePt t="71099" x="2565400" y="1655763"/>
          <p14:tracePt t="71112" x="2565400" y="1673225"/>
          <p14:tracePt t="71128" x="2565400" y="1692275"/>
          <p14:tracePt t="71143" x="2565400" y="1709738"/>
          <p14:tracePt t="71162" x="2565400" y="1728788"/>
          <p14:tracePt t="71176" x="2565400" y="1746250"/>
          <p14:tracePt t="71197" x="2565400" y="1765300"/>
          <p14:tracePt t="71218" x="2565400" y="1782763"/>
          <p14:tracePt t="71227" x="2565400" y="1800225"/>
          <p14:tracePt t="71246" x="2565400" y="1819275"/>
          <p14:tracePt t="71262" x="2565400" y="1836738"/>
          <p14:tracePt t="71265" x="2565400" y="1855788"/>
          <p14:tracePt t="71277" x="2565400" y="1873250"/>
          <p14:tracePt t="71281" x="2565400" y="1892300"/>
          <p14:tracePt t="71296" x="2584450" y="1928813"/>
          <p14:tracePt t="71311" x="2584450" y="1982788"/>
          <p14:tracePt t="71327" x="2601913" y="2055813"/>
          <p14:tracePt t="71330" x="2620963" y="2073275"/>
          <p14:tracePt t="71345" x="2638425" y="2165350"/>
          <p14:tracePt t="71360" x="2657475" y="2236788"/>
          <p14:tracePt t="71364" x="2657475" y="2273300"/>
          <p14:tracePt t="71377" x="2692400" y="2346325"/>
          <p14:tracePt t="71393" x="2711450" y="2382838"/>
          <p14:tracePt t="71398" x="2728913" y="2455863"/>
          <p14:tracePt t="71412" x="2747963" y="2509838"/>
          <p14:tracePt t="71427" x="2765425" y="2546350"/>
          <p14:tracePt t="71442" x="2765425" y="2582863"/>
          <p14:tracePt t="71460" x="2765425" y="2601913"/>
          <p14:tracePt t="71462" x="2784475" y="2619375"/>
          <p14:tracePt t="71476" x="2784475" y="2638425"/>
          <p14:tracePt t="71492" x="2801938" y="2673350"/>
          <p14:tracePt t="71508" x="2801938" y="2746375"/>
          <p14:tracePt t="71512" x="2801938" y="2765425"/>
          <p14:tracePt t="71525" x="2820988" y="2819400"/>
          <p14:tracePt t="71542" x="2820988" y="2874963"/>
          <p14:tracePt t="71544" x="2820988" y="2909888"/>
          <p14:tracePt t="71559" x="2820988" y="2946400"/>
          <p14:tracePt t="71561" x="2820988" y="2965450"/>
          <p14:tracePt t="71575" x="2820988" y="3019425"/>
          <p14:tracePt t="71591" x="2820988" y="3055938"/>
          <p14:tracePt t="71609" x="2820988" y="3109913"/>
          <p14:tracePt t="71628" x="2820988" y="3128963"/>
          <p14:tracePt t="71645" x="2820988" y="3146425"/>
          <p14:tracePt t="71699" x="2820988" y="3109913"/>
          <p14:tracePt t="71706" x="2820988" y="3074988"/>
          <p14:tracePt t="71713" x="2820988" y="3001963"/>
          <p14:tracePt t="71727" x="2894013" y="2382838"/>
          <p14:tracePt t="71742" x="2911475" y="2036763"/>
          <p14:tracePt t="71760" x="2965450" y="1746250"/>
          <p14:tracePt t="71763" x="2984500" y="1655763"/>
          <p14:tracePt t="71777" x="2984500" y="1528763"/>
          <p14:tracePt t="71793" x="2984500" y="1455738"/>
          <p14:tracePt t="71796" x="3001963" y="1419225"/>
          <p14:tracePt t="71810" x="3001963" y="1382713"/>
          <p14:tracePt t="71814" x="3021013" y="1363663"/>
          <p14:tracePt t="71827" x="3021013" y="1346200"/>
          <p14:tracePt t="71842" x="3021013" y="1309688"/>
          <p14:tracePt t="71860" x="3021013" y="1292225"/>
          <p14:tracePt t="71877" x="3021013" y="1273175"/>
          <p14:tracePt t="71894" x="3021013" y="1255713"/>
          <p14:tracePt t="71922" x="3038475" y="1236663"/>
          <p14:tracePt t="71944" x="3057525" y="1236663"/>
          <p14:tracePt t="71966" x="3074988" y="1236663"/>
          <p14:tracePt t="71979" x="3094038" y="1236663"/>
          <p14:tracePt t="71985" x="3111500" y="1236663"/>
          <p14:tracePt t="71994" x="3130550" y="1236663"/>
          <p14:tracePt t="72010" x="3184525" y="1236663"/>
          <p14:tracePt t="72014" x="3221038" y="1255713"/>
          <p14:tracePt t="72027" x="3311525" y="1255713"/>
          <p14:tracePt t="72044" x="3367088" y="1273175"/>
          <p14:tracePt t="72060" x="3494088" y="1292225"/>
          <p14:tracePt t="72064" x="3530600" y="1309688"/>
          <p14:tracePt t="72077" x="3621088" y="1327150"/>
          <p14:tracePt t="72093" x="3730625" y="1363663"/>
          <p14:tracePt t="72097" x="3748088" y="1382713"/>
          <p14:tracePt t="72110" x="3767138" y="1382713"/>
          <p14:tracePt t="72113" x="3784600" y="1382713"/>
          <p14:tracePt t="72126" x="3784600" y="1400175"/>
          <p14:tracePt t="72129" x="3803650" y="1400175"/>
          <p14:tracePt t="72142" x="3821113" y="1419225"/>
          <p14:tracePt t="72145" x="3840163" y="1419225"/>
          <p14:tracePt t="72161" x="3857625" y="1419225"/>
          <p14:tracePt t="72175" x="3857625" y="1436688"/>
          <p14:tracePt t="72193" x="3876675" y="1436688"/>
          <p14:tracePt t="72210" x="3894138" y="1436688"/>
          <p14:tracePt t="72212" x="3894138" y="1455738"/>
          <p14:tracePt t="72245" x="3911600" y="1455738"/>
          <p14:tracePt t="72272" x="3930650" y="1455738"/>
          <p14:tracePt t="72313" x="3948113" y="1455738"/>
          <p14:tracePt t="72343" x="3967163" y="1455738"/>
          <p14:tracePt t="72392" x="3984625" y="1455738"/>
          <p14:tracePt t="72419" x="4003675" y="1455738"/>
          <p14:tracePt t="72433" x="4021138" y="1455738"/>
          <p14:tracePt t="72440" x="4057650" y="1455738"/>
          <p14:tracePt t="72447" x="4076700" y="1455738"/>
          <p14:tracePt t="72460" x="4221163" y="1455738"/>
          <p14:tracePt t="72475" x="4657725" y="1455738"/>
          <p14:tracePt t="72494" x="5276850" y="1455738"/>
          <p14:tracePt t="72497" x="5676900" y="1455738"/>
          <p14:tracePt t="72509" x="6096000" y="1436688"/>
          <p14:tracePt t="72526" x="6459538" y="1436688"/>
          <p14:tracePt t="72544" x="6878638" y="1436688"/>
          <p14:tracePt t="72559" x="7005638" y="1436688"/>
          <p14:tracePt t="72562" x="7078663" y="1436688"/>
          <p14:tracePt t="72575" x="7388225" y="1436688"/>
          <p14:tracePt t="72578" x="7551738" y="1436688"/>
          <p14:tracePt t="72593" x="7678738" y="1436688"/>
          <p14:tracePt t="72610" x="7734300" y="1436688"/>
          <p14:tracePt t="72614" x="7751763" y="1436688"/>
          <p14:tracePt t="73404" x="7824788" y="982663"/>
          <p14:tracePt t="73418" x="7897813" y="490538"/>
          <p14:tracePt t="73429" x="7934325" y="1460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C778-6B0F-4455-9CCE-5ACF91AB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 b="1"/>
              <a:t>Findings and Discussion</a:t>
            </a:r>
            <a:endParaRPr lang="en-US"/>
          </a:p>
          <a:p>
            <a:endParaRPr lang="en-US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908803A2-93F1-1413-DE70-861269376D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395598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59EE1F2-23C3-F822-B891-9CE5E5C0B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4733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2323"/>
    </mc:Choice>
    <mc:Fallback xmlns="">
      <p:transition spd="slow" advTm="72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AAD36-2BB6-1980-C083-470E656C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/>
          <a:lstStyle/>
          <a:p>
            <a:pPr algn="ctr"/>
            <a:r>
              <a:rPr lang="en-US" b="1" dirty="0"/>
              <a:t>Thank</a:t>
            </a:r>
            <a:r>
              <a:rPr lang="en-US" dirty="0"/>
              <a:t> </a:t>
            </a:r>
            <a:r>
              <a:rPr lang="en-US" b="1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07492834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7ae0dd-ba12-4f9f-81ec-22a28351ed5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A9C583F52DFA48BA7A155B990BD4D3" ma:contentTypeVersion="11" ma:contentTypeDescription="Create a new document." ma:contentTypeScope="" ma:versionID="2aa38d4d27e0a262e7cbf8149092b3ba">
  <xsd:schema xmlns:xsd="http://www.w3.org/2001/XMLSchema" xmlns:xs="http://www.w3.org/2001/XMLSchema" xmlns:p="http://schemas.microsoft.com/office/2006/metadata/properties" xmlns:ns3="6f7ae0dd-ba12-4f9f-81ec-22a28351ed5c" xmlns:ns4="98fa3372-b575-40ba-8a16-2b6e7bffc83b" targetNamespace="http://schemas.microsoft.com/office/2006/metadata/properties" ma:root="true" ma:fieldsID="543928b6e2d19b6fdc7f1058d92ceeeb" ns3:_="" ns4:_="">
    <xsd:import namespace="6f7ae0dd-ba12-4f9f-81ec-22a28351ed5c"/>
    <xsd:import namespace="98fa3372-b575-40ba-8a16-2b6e7bffc8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7ae0dd-ba12-4f9f-81ec-22a28351ed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fa3372-b575-40ba-8a16-2b6e7bffc83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78A556-A67F-46D7-ACCB-87684578F7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F2B3F6-297D-4EFB-AED5-12AF836B9B9B}">
  <ds:schemaRefs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98fa3372-b575-40ba-8a16-2b6e7bffc83b"/>
    <ds:schemaRef ds:uri="6f7ae0dd-ba12-4f9f-81ec-22a28351ed5c"/>
  </ds:schemaRefs>
</ds:datastoreItem>
</file>

<file path=customXml/itemProps3.xml><?xml version="1.0" encoding="utf-8"?>
<ds:datastoreItem xmlns:ds="http://schemas.openxmlformats.org/officeDocument/2006/customXml" ds:itemID="{4C2A639C-489A-478B-A5EB-33D6FFFAE1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7ae0dd-ba12-4f9f-81ec-22a28351ed5c"/>
    <ds:schemaRef ds:uri="98fa3372-b575-40ba-8a16-2b6e7bffc8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244</Words>
  <Application>Microsoft Office PowerPoint</Application>
  <PresentationFormat>Widescreen</PresentationFormat>
  <Paragraphs>39</Paragraphs>
  <Slides>8</Slides>
  <Notes>5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Corbel</vt:lpstr>
      <vt:lpstr>Tahoma</vt:lpstr>
      <vt:lpstr>Times New Roman</vt:lpstr>
      <vt:lpstr>Basis</vt:lpstr>
      <vt:lpstr>Temporal &amp; Spatial changes of unemployment rate in contiguous usa</vt:lpstr>
      <vt:lpstr>PowerPoint Presentation</vt:lpstr>
      <vt:lpstr>Data Cleaning and Processing</vt:lpstr>
      <vt:lpstr>PowerPoint Presentation</vt:lpstr>
      <vt:lpstr> </vt:lpstr>
      <vt:lpstr>Visualization</vt:lpstr>
      <vt:lpstr>Findings and Discussion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salsabil chowdhury tory</dc:creator>
  <cp:lastModifiedBy>salsabil chowdhury tory</cp:lastModifiedBy>
  <cp:revision>121</cp:revision>
  <dcterms:created xsi:type="dcterms:W3CDTF">2023-12-09T17:37:27Z</dcterms:created>
  <dcterms:modified xsi:type="dcterms:W3CDTF">2024-03-05T13:43:47Z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0x010100E2A9C583F52DFA48BA7A155B990BD4D3</vt:lpwstr>
  </property>
</Properties>
</file>